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20"/>
  </p:notesMasterIdLst>
  <p:sldIdLst>
    <p:sldId id="404" r:id="rId2"/>
    <p:sldId id="425" r:id="rId3"/>
    <p:sldId id="406" r:id="rId4"/>
    <p:sldId id="410" r:id="rId5"/>
    <p:sldId id="407" r:id="rId6"/>
    <p:sldId id="399" r:id="rId7"/>
    <p:sldId id="269" r:id="rId8"/>
    <p:sldId id="422" r:id="rId9"/>
    <p:sldId id="398" r:id="rId10"/>
    <p:sldId id="423" r:id="rId11"/>
    <p:sldId id="395" r:id="rId12"/>
    <p:sldId id="266" r:id="rId13"/>
    <p:sldId id="397" r:id="rId14"/>
    <p:sldId id="421" r:id="rId15"/>
    <p:sldId id="413" r:id="rId16"/>
    <p:sldId id="412" r:id="rId17"/>
    <p:sldId id="409" r:id="rId18"/>
    <p:sldId id="41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B27F5DB5-9206-4D6F-8FFD-CA02570BA844}">
          <p14:sldIdLst>
            <p14:sldId id="404"/>
          </p14:sldIdLst>
        </p14:section>
        <p14:section name="Untitled Section" id="{A7A8336C-3684-4ADE-A664-7973814EFC92}">
          <p14:sldIdLst>
            <p14:sldId id="425"/>
            <p14:sldId id="406"/>
            <p14:sldId id="410"/>
            <p14:sldId id="407"/>
            <p14:sldId id="399"/>
            <p14:sldId id="269"/>
            <p14:sldId id="422"/>
            <p14:sldId id="398"/>
            <p14:sldId id="423"/>
            <p14:sldId id="395"/>
            <p14:sldId id="266"/>
            <p14:sldId id="397"/>
            <p14:sldId id="421"/>
            <p14:sldId id="413"/>
            <p14:sldId id="412"/>
            <p14:sldId id="409"/>
            <p14:sldId id="41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EB2709-1296-124D-AA87-0789C8F07C4D}" v="115" dt="2026-01-12T02:09:40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6D1C66-A488-4844-AD05-69D980C9491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8970905-23A9-453B-8841-C7B49FD3148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Skill Development and Career Readiness</a:t>
          </a:r>
        </a:p>
      </dgm:t>
    </dgm:pt>
    <dgm:pt modelId="{1AEB837A-4C61-4364-B036-3C61206EC725}" type="parTrans" cxnId="{B2CB268A-5C3B-4461-91D0-86B100A6E587}">
      <dgm:prSet/>
      <dgm:spPr/>
      <dgm:t>
        <a:bodyPr/>
        <a:lstStyle/>
        <a:p>
          <a:endParaRPr lang="en-US"/>
        </a:p>
      </dgm:t>
    </dgm:pt>
    <dgm:pt modelId="{0B8BD668-E118-4786-9076-522EE9C30BB9}" type="sibTrans" cxnId="{B2CB268A-5C3B-4461-91D0-86B100A6E587}">
      <dgm:prSet/>
      <dgm:spPr/>
      <dgm:t>
        <a:bodyPr/>
        <a:lstStyle/>
        <a:p>
          <a:endParaRPr lang="en-US"/>
        </a:p>
      </dgm:t>
    </dgm:pt>
    <dgm:pt modelId="{7897B67C-5723-4B1A-8B9D-7C181317D54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Career Exploration and Decision-Making</a:t>
          </a:r>
        </a:p>
      </dgm:t>
    </dgm:pt>
    <dgm:pt modelId="{BCAD06F4-DBB0-4AA4-9AF4-931BF9BECE12}" type="parTrans" cxnId="{2D83753D-26AC-4FF2-86B2-A21A884CD007}">
      <dgm:prSet/>
      <dgm:spPr/>
      <dgm:t>
        <a:bodyPr/>
        <a:lstStyle/>
        <a:p>
          <a:endParaRPr lang="en-US"/>
        </a:p>
      </dgm:t>
    </dgm:pt>
    <dgm:pt modelId="{218A9A8E-364B-45F9-851D-6B46F9492204}" type="sibTrans" cxnId="{2D83753D-26AC-4FF2-86B2-A21A884CD007}">
      <dgm:prSet/>
      <dgm:spPr/>
      <dgm:t>
        <a:bodyPr/>
        <a:lstStyle/>
        <a:p>
          <a:endParaRPr lang="en-US"/>
        </a:p>
      </dgm:t>
    </dgm:pt>
    <dgm:pt modelId="{16D7C606-F429-4D2C-8374-B0584EC6A60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Economic and Workforce Advantages</a:t>
          </a:r>
        </a:p>
      </dgm:t>
    </dgm:pt>
    <dgm:pt modelId="{A85B5F26-A624-4418-A365-791772857571}" type="parTrans" cxnId="{ED1848D9-2FC7-4F19-BBE1-E53BDEC775B5}">
      <dgm:prSet/>
      <dgm:spPr/>
      <dgm:t>
        <a:bodyPr/>
        <a:lstStyle/>
        <a:p>
          <a:endParaRPr lang="en-US"/>
        </a:p>
      </dgm:t>
    </dgm:pt>
    <dgm:pt modelId="{316B5D94-14E5-47FB-9DD6-A4AEB27C03B1}" type="sibTrans" cxnId="{ED1848D9-2FC7-4F19-BBE1-E53BDEC775B5}">
      <dgm:prSet/>
      <dgm:spPr/>
      <dgm:t>
        <a:bodyPr/>
        <a:lstStyle/>
        <a:p>
          <a:endParaRPr lang="en-US"/>
        </a:p>
      </dgm:t>
    </dgm:pt>
    <dgm:pt modelId="{090EE41C-7489-4985-8F7F-35CF903F455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Building Soft Skills</a:t>
          </a:r>
        </a:p>
      </dgm:t>
    </dgm:pt>
    <dgm:pt modelId="{9B10FE72-907A-44FD-BD1B-7CB3AB44A343}" type="parTrans" cxnId="{4D53290B-7DF5-4BEC-9F36-E74CC30F9CF9}">
      <dgm:prSet/>
      <dgm:spPr/>
      <dgm:t>
        <a:bodyPr/>
        <a:lstStyle/>
        <a:p>
          <a:endParaRPr lang="en-US"/>
        </a:p>
      </dgm:t>
    </dgm:pt>
    <dgm:pt modelId="{B6A11B92-1591-4E34-8608-77A040970B80}" type="sibTrans" cxnId="{4D53290B-7DF5-4BEC-9F36-E74CC30F9CF9}">
      <dgm:prSet/>
      <dgm:spPr/>
      <dgm:t>
        <a:bodyPr/>
        <a:lstStyle/>
        <a:p>
          <a:endParaRPr lang="en-US"/>
        </a:p>
      </dgm:t>
    </dgm:pt>
    <dgm:pt modelId="{00C1C6EE-B5F7-4CFC-928C-96799D7739F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Boosting Confidence and Independence</a:t>
          </a:r>
        </a:p>
      </dgm:t>
    </dgm:pt>
    <dgm:pt modelId="{0CB3A0B7-2592-42BA-9C0C-188736FDF6EC}" type="parTrans" cxnId="{C4E2077E-3CCD-48B0-86BD-2F99CD9D1609}">
      <dgm:prSet/>
      <dgm:spPr/>
      <dgm:t>
        <a:bodyPr/>
        <a:lstStyle/>
        <a:p>
          <a:endParaRPr lang="en-US"/>
        </a:p>
      </dgm:t>
    </dgm:pt>
    <dgm:pt modelId="{2E4CAB05-D6F0-458A-80F7-57B5E6CFC245}" type="sibTrans" cxnId="{C4E2077E-3CCD-48B0-86BD-2F99CD9D1609}">
      <dgm:prSet/>
      <dgm:spPr/>
      <dgm:t>
        <a:bodyPr/>
        <a:lstStyle/>
        <a:p>
          <a:endParaRPr lang="en-US"/>
        </a:p>
      </dgm:t>
    </dgm:pt>
    <dgm:pt modelId="{BFE1D162-00D8-4ED8-8D8C-87E20D885A8D}" type="pres">
      <dgm:prSet presAssocID="{7C6D1C66-A488-4844-AD05-69D980C94912}" presName="root" presStyleCnt="0">
        <dgm:presLayoutVars>
          <dgm:dir/>
          <dgm:resizeHandles val="exact"/>
        </dgm:presLayoutVars>
      </dgm:prSet>
      <dgm:spPr/>
    </dgm:pt>
    <dgm:pt modelId="{FF362D87-1BA8-4DD1-B2FD-7C8D68343CC4}" type="pres">
      <dgm:prSet presAssocID="{F8970905-23A9-453B-8841-C7B49FD3148C}" presName="compNode" presStyleCnt="0"/>
      <dgm:spPr/>
    </dgm:pt>
    <dgm:pt modelId="{90771158-9E35-4BD8-B652-45A85FAF3759}" type="pres">
      <dgm:prSet presAssocID="{F8970905-23A9-453B-8841-C7B49FD3148C}" presName="iconBgRect" presStyleLbl="bgShp" presStyleIdx="0" presStyleCnt="5"/>
      <dgm:spPr/>
    </dgm:pt>
    <dgm:pt modelId="{24B7AF68-995B-4DB3-9223-9EBF66B5CC90}" type="pres">
      <dgm:prSet presAssocID="{F8970905-23A9-453B-8841-C7B49FD3148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BE2F849-0DCC-4A17-A613-9922A69A986B}" type="pres">
      <dgm:prSet presAssocID="{F8970905-23A9-453B-8841-C7B49FD3148C}" presName="spaceRect" presStyleCnt="0"/>
      <dgm:spPr/>
    </dgm:pt>
    <dgm:pt modelId="{75A50C7A-AC96-4500-8099-05321BDAD576}" type="pres">
      <dgm:prSet presAssocID="{F8970905-23A9-453B-8841-C7B49FD3148C}" presName="textRect" presStyleLbl="revTx" presStyleIdx="0" presStyleCnt="5">
        <dgm:presLayoutVars>
          <dgm:chMax val="1"/>
          <dgm:chPref val="1"/>
        </dgm:presLayoutVars>
      </dgm:prSet>
      <dgm:spPr/>
    </dgm:pt>
    <dgm:pt modelId="{09926DE6-CD61-4D78-8302-139AD81996B9}" type="pres">
      <dgm:prSet presAssocID="{0B8BD668-E118-4786-9076-522EE9C30BB9}" presName="sibTrans" presStyleCnt="0"/>
      <dgm:spPr/>
    </dgm:pt>
    <dgm:pt modelId="{8193DF1A-7139-4C8E-AC5C-B3D88CEFF78E}" type="pres">
      <dgm:prSet presAssocID="{7897B67C-5723-4B1A-8B9D-7C181317D541}" presName="compNode" presStyleCnt="0"/>
      <dgm:spPr/>
    </dgm:pt>
    <dgm:pt modelId="{20D0CB6D-3B6C-4BE2-AE09-941AAEBA11DE}" type="pres">
      <dgm:prSet presAssocID="{7897B67C-5723-4B1A-8B9D-7C181317D541}" presName="iconBgRect" presStyleLbl="bgShp" presStyleIdx="1" presStyleCnt="5"/>
      <dgm:spPr/>
    </dgm:pt>
    <dgm:pt modelId="{8E31A74D-53D2-476E-B35B-14FDA18284B6}" type="pres">
      <dgm:prSet presAssocID="{7897B67C-5723-4B1A-8B9D-7C181317D54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A54FE5E0-D166-4DA4-8BBD-C8F6ADE3C15A}" type="pres">
      <dgm:prSet presAssocID="{7897B67C-5723-4B1A-8B9D-7C181317D541}" presName="spaceRect" presStyleCnt="0"/>
      <dgm:spPr/>
    </dgm:pt>
    <dgm:pt modelId="{764C9AED-8361-46BB-A6F4-8F0AB960A4CE}" type="pres">
      <dgm:prSet presAssocID="{7897B67C-5723-4B1A-8B9D-7C181317D541}" presName="textRect" presStyleLbl="revTx" presStyleIdx="1" presStyleCnt="5">
        <dgm:presLayoutVars>
          <dgm:chMax val="1"/>
          <dgm:chPref val="1"/>
        </dgm:presLayoutVars>
      </dgm:prSet>
      <dgm:spPr/>
    </dgm:pt>
    <dgm:pt modelId="{9EDCA571-9B44-4B13-93B5-00A119B71F62}" type="pres">
      <dgm:prSet presAssocID="{218A9A8E-364B-45F9-851D-6B46F9492204}" presName="sibTrans" presStyleCnt="0"/>
      <dgm:spPr/>
    </dgm:pt>
    <dgm:pt modelId="{7C8C35EE-03ED-4FD9-B336-063BF208CD71}" type="pres">
      <dgm:prSet presAssocID="{16D7C606-F429-4D2C-8374-B0584EC6A60B}" presName="compNode" presStyleCnt="0"/>
      <dgm:spPr/>
    </dgm:pt>
    <dgm:pt modelId="{BB75FC19-A9DB-4F90-802B-8B624DAAE01E}" type="pres">
      <dgm:prSet presAssocID="{16D7C606-F429-4D2C-8374-B0584EC6A60B}" presName="iconBgRect" presStyleLbl="bgShp" presStyleIdx="2" presStyleCnt="5"/>
      <dgm:spPr/>
    </dgm:pt>
    <dgm:pt modelId="{B226EDCB-B40A-4CA5-81CB-8CF4F8A37BE2}" type="pres">
      <dgm:prSet presAssocID="{16D7C606-F429-4D2C-8374-B0584EC6A60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445FD40F-1EF7-4888-ADB0-E53F9AF3679C}" type="pres">
      <dgm:prSet presAssocID="{16D7C606-F429-4D2C-8374-B0584EC6A60B}" presName="spaceRect" presStyleCnt="0"/>
      <dgm:spPr/>
    </dgm:pt>
    <dgm:pt modelId="{1F34A973-B894-4560-88D3-46C4C00D1A6A}" type="pres">
      <dgm:prSet presAssocID="{16D7C606-F429-4D2C-8374-B0584EC6A60B}" presName="textRect" presStyleLbl="revTx" presStyleIdx="2" presStyleCnt="5">
        <dgm:presLayoutVars>
          <dgm:chMax val="1"/>
          <dgm:chPref val="1"/>
        </dgm:presLayoutVars>
      </dgm:prSet>
      <dgm:spPr/>
    </dgm:pt>
    <dgm:pt modelId="{F7ACF17B-0468-4D29-A81C-459CA3657534}" type="pres">
      <dgm:prSet presAssocID="{316B5D94-14E5-47FB-9DD6-A4AEB27C03B1}" presName="sibTrans" presStyleCnt="0"/>
      <dgm:spPr/>
    </dgm:pt>
    <dgm:pt modelId="{A983FC20-8EA8-4D96-9917-5EAA726FD78E}" type="pres">
      <dgm:prSet presAssocID="{090EE41C-7489-4985-8F7F-35CF903F4552}" presName="compNode" presStyleCnt="0"/>
      <dgm:spPr/>
    </dgm:pt>
    <dgm:pt modelId="{6B234853-5D59-4540-87E0-387AF090571D}" type="pres">
      <dgm:prSet presAssocID="{090EE41C-7489-4985-8F7F-35CF903F4552}" presName="iconBgRect" presStyleLbl="bgShp" presStyleIdx="3" presStyleCnt="5"/>
      <dgm:spPr/>
    </dgm:pt>
    <dgm:pt modelId="{1201F922-26F4-4E31-8DB1-0B1DC07A2FDB}" type="pres">
      <dgm:prSet presAssocID="{090EE41C-7489-4985-8F7F-35CF903F455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8FACB0D1-7727-4B32-8D00-45CFB34CA32D}" type="pres">
      <dgm:prSet presAssocID="{090EE41C-7489-4985-8F7F-35CF903F4552}" presName="spaceRect" presStyleCnt="0"/>
      <dgm:spPr/>
    </dgm:pt>
    <dgm:pt modelId="{8E178799-215E-43D9-A22B-82AA09022A74}" type="pres">
      <dgm:prSet presAssocID="{090EE41C-7489-4985-8F7F-35CF903F4552}" presName="textRect" presStyleLbl="revTx" presStyleIdx="3" presStyleCnt="5">
        <dgm:presLayoutVars>
          <dgm:chMax val="1"/>
          <dgm:chPref val="1"/>
        </dgm:presLayoutVars>
      </dgm:prSet>
      <dgm:spPr/>
    </dgm:pt>
    <dgm:pt modelId="{63078EB4-7A8F-4568-BC72-79B938DB4776}" type="pres">
      <dgm:prSet presAssocID="{B6A11B92-1591-4E34-8608-77A040970B80}" presName="sibTrans" presStyleCnt="0"/>
      <dgm:spPr/>
    </dgm:pt>
    <dgm:pt modelId="{6CB4C00E-B243-4618-8E9E-C9837DADC893}" type="pres">
      <dgm:prSet presAssocID="{00C1C6EE-B5F7-4CFC-928C-96799D7739FE}" presName="compNode" presStyleCnt="0"/>
      <dgm:spPr/>
    </dgm:pt>
    <dgm:pt modelId="{57353844-B471-4140-8100-C978A0FFED60}" type="pres">
      <dgm:prSet presAssocID="{00C1C6EE-B5F7-4CFC-928C-96799D7739FE}" presName="iconBgRect" presStyleLbl="bgShp" presStyleIdx="4" presStyleCnt="5"/>
      <dgm:spPr/>
    </dgm:pt>
    <dgm:pt modelId="{E7EE228D-77D1-4614-8878-63A12641B2B3}" type="pres">
      <dgm:prSet presAssocID="{00C1C6EE-B5F7-4CFC-928C-96799D7739F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BB2D185D-D510-424A-8753-A2BA2345390E}" type="pres">
      <dgm:prSet presAssocID="{00C1C6EE-B5F7-4CFC-928C-96799D7739FE}" presName="spaceRect" presStyleCnt="0"/>
      <dgm:spPr/>
    </dgm:pt>
    <dgm:pt modelId="{6144ED4A-E3D3-485A-ABE6-6632CA5D4C1F}" type="pres">
      <dgm:prSet presAssocID="{00C1C6EE-B5F7-4CFC-928C-96799D7739FE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D53290B-7DF5-4BEC-9F36-E74CC30F9CF9}" srcId="{7C6D1C66-A488-4844-AD05-69D980C94912}" destId="{090EE41C-7489-4985-8F7F-35CF903F4552}" srcOrd="3" destOrd="0" parTransId="{9B10FE72-907A-44FD-BD1B-7CB3AB44A343}" sibTransId="{B6A11B92-1591-4E34-8608-77A040970B80}"/>
    <dgm:cxn modelId="{E73AE026-5806-423F-9787-5ACA02DAE689}" type="presOf" srcId="{16D7C606-F429-4D2C-8374-B0584EC6A60B}" destId="{1F34A973-B894-4560-88D3-46C4C00D1A6A}" srcOrd="0" destOrd="0" presId="urn:microsoft.com/office/officeart/2018/5/layout/IconCircleLabelList"/>
    <dgm:cxn modelId="{2D83753D-26AC-4FF2-86B2-A21A884CD007}" srcId="{7C6D1C66-A488-4844-AD05-69D980C94912}" destId="{7897B67C-5723-4B1A-8B9D-7C181317D541}" srcOrd="1" destOrd="0" parTransId="{BCAD06F4-DBB0-4AA4-9AF4-931BF9BECE12}" sibTransId="{218A9A8E-364B-45F9-851D-6B46F9492204}"/>
    <dgm:cxn modelId="{040EE772-4EC2-45A3-9F4F-3B246477DE5E}" type="presOf" srcId="{00C1C6EE-B5F7-4CFC-928C-96799D7739FE}" destId="{6144ED4A-E3D3-485A-ABE6-6632CA5D4C1F}" srcOrd="0" destOrd="0" presId="urn:microsoft.com/office/officeart/2018/5/layout/IconCircleLabelList"/>
    <dgm:cxn modelId="{B2B19C56-2310-4360-BA6A-1143B63C0ABC}" type="presOf" srcId="{F8970905-23A9-453B-8841-C7B49FD3148C}" destId="{75A50C7A-AC96-4500-8099-05321BDAD576}" srcOrd="0" destOrd="0" presId="urn:microsoft.com/office/officeart/2018/5/layout/IconCircleLabelList"/>
    <dgm:cxn modelId="{9150665A-6309-4BDD-B96F-664B73AC0CEC}" type="presOf" srcId="{7C6D1C66-A488-4844-AD05-69D980C94912}" destId="{BFE1D162-00D8-4ED8-8D8C-87E20D885A8D}" srcOrd="0" destOrd="0" presId="urn:microsoft.com/office/officeart/2018/5/layout/IconCircleLabelList"/>
    <dgm:cxn modelId="{C4E2077E-3CCD-48B0-86BD-2F99CD9D1609}" srcId="{7C6D1C66-A488-4844-AD05-69D980C94912}" destId="{00C1C6EE-B5F7-4CFC-928C-96799D7739FE}" srcOrd="4" destOrd="0" parTransId="{0CB3A0B7-2592-42BA-9C0C-188736FDF6EC}" sibTransId="{2E4CAB05-D6F0-458A-80F7-57B5E6CFC245}"/>
    <dgm:cxn modelId="{B2CB268A-5C3B-4461-91D0-86B100A6E587}" srcId="{7C6D1C66-A488-4844-AD05-69D980C94912}" destId="{F8970905-23A9-453B-8841-C7B49FD3148C}" srcOrd="0" destOrd="0" parTransId="{1AEB837A-4C61-4364-B036-3C61206EC725}" sibTransId="{0B8BD668-E118-4786-9076-522EE9C30BB9}"/>
    <dgm:cxn modelId="{180FC994-B0CD-4169-B624-DF606A5D4AC0}" type="presOf" srcId="{090EE41C-7489-4985-8F7F-35CF903F4552}" destId="{8E178799-215E-43D9-A22B-82AA09022A74}" srcOrd="0" destOrd="0" presId="urn:microsoft.com/office/officeart/2018/5/layout/IconCircleLabelList"/>
    <dgm:cxn modelId="{ED1848D9-2FC7-4F19-BBE1-E53BDEC775B5}" srcId="{7C6D1C66-A488-4844-AD05-69D980C94912}" destId="{16D7C606-F429-4D2C-8374-B0584EC6A60B}" srcOrd="2" destOrd="0" parTransId="{A85B5F26-A624-4418-A365-791772857571}" sibTransId="{316B5D94-14E5-47FB-9DD6-A4AEB27C03B1}"/>
    <dgm:cxn modelId="{F334F5EE-E41F-4225-B4D4-8B726802CBF3}" type="presOf" srcId="{7897B67C-5723-4B1A-8B9D-7C181317D541}" destId="{764C9AED-8361-46BB-A6F4-8F0AB960A4CE}" srcOrd="0" destOrd="0" presId="urn:microsoft.com/office/officeart/2018/5/layout/IconCircleLabelList"/>
    <dgm:cxn modelId="{C403960C-97E3-4A8C-B3E5-325122B6F102}" type="presParOf" srcId="{BFE1D162-00D8-4ED8-8D8C-87E20D885A8D}" destId="{FF362D87-1BA8-4DD1-B2FD-7C8D68343CC4}" srcOrd="0" destOrd="0" presId="urn:microsoft.com/office/officeart/2018/5/layout/IconCircleLabelList"/>
    <dgm:cxn modelId="{2288F9CC-8F1A-44A5-BB73-01BD30F95AC1}" type="presParOf" srcId="{FF362D87-1BA8-4DD1-B2FD-7C8D68343CC4}" destId="{90771158-9E35-4BD8-B652-45A85FAF3759}" srcOrd="0" destOrd="0" presId="urn:microsoft.com/office/officeart/2018/5/layout/IconCircleLabelList"/>
    <dgm:cxn modelId="{71881344-0F53-42BD-9BF4-D250115F9987}" type="presParOf" srcId="{FF362D87-1BA8-4DD1-B2FD-7C8D68343CC4}" destId="{24B7AF68-995B-4DB3-9223-9EBF66B5CC90}" srcOrd="1" destOrd="0" presId="urn:microsoft.com/office/officeart/2018/5/layout/IconCircleLabelList"/>
    <dgm:cxn modelId="{1522F596-0AC7-4C01-92EC-E1E737BD3AB0}" type="presParOf" srcId="{FF362D87-1BA8-4DD1-B2FD-7C8D68343CC4}" destId="{2BE2F849-0DCC-4A17-A613-9922A69A986B}" srcOrd="2" destOrd="0" presId="urn:microsoft.com/office/officeart/2018/5/layout/IconCircleLabelList"/>
    <dgm:cxn modelId="{BD80B3E6-2277-4931-B446-0B64A19A0A5A}" type="presParOf" srcId="{FF362D87-1BA8-4DD1-B2FD-7C8D68343CC4}" destId="{75A50C7A-AC96-4500-8099-05321BDAD576}" srcOrd="3" destOrd="0" presId="urn:microsoft.com/office/officeart/2018/5/layout/IconCircleLabelList"/>
    <dgm:cxn modelId="{3184C9AC-579B-4E15-9C5F-4346902779EE}" type="presParOf" srcId="{BFE1D162-00D8-4ED8-8D8C-87E20D885A8D}" destId="{09926DE6-CD61-4D78-8302-139AD81996B9}" srcOrd="1" destOrd="0" presId="urn:microsoft.com/office/officeart/2018/5/layout/IconCircleLabelList"/>
    <dgm:cxn modelId="{5932343E-E75B-4AD6-9802-8366550D5FBF}" type="presParOf" srcId="{BFE1D162-00D8-4ED8-8D8C-87E20D885A8D}" destId="{8193DF1A-7139-4C8E-AC5C-B3D88CEFF78E}" srcOrd="2" destOrd="0" presId="urn:microsoft.com/office/officeart/2018/5/layout/IconCircleLabelList"/>
    <dgm:cxn modelId="{BA4CC9B4-4177-40BB-834D-2A60874638F6}" type="presParOf" srcId="{8193DF1A-7139-4C8E-AC5C-B3D88CEFF78E}" destId="{20D0CB6D-3B6C-4BE2-AE09-941AAEBA11DE}" srcOrd="0" destOrd="0" presId="urn:microsoft.com/office/officeart/2018/5/layout/IconCircleLabelList"/>
    <dgm:cxn modelId="{C0266B6A-741E-4725-B2E3-06C4D03AD1C1}" type="presParOf" srcId="{8193DF1A-7139-4C8E-AC5C-B3D88CEFF78E}" destId="{8E31A74D-53D2-476E-B35B-14FDA18284B6}" srcOrd="1" destOrd="0" presId="urn:microsoft.com/office/officeart/2018/5/layout/IconCircleLabelList"/>
    <dgm:cxn modelId="{2923918D-1941-4D45-A5F6-9EDCCCCFC4F0}" type="presParOf" srcId="{8193DF1A-7139-4C8E-AC5C-B3D88CEFF78E}" destId="{A54FE5E0-D166-4DA4-8BBD-C8F6ADE3C15A}" srcOrd="2" destOrd="0" presId="urn:microsoft.com/office/officeart/2018/5/layout/IconCircleLabelList"/>
    <dgm:cxn modelId="{D8AA30BC-A145-4EEB-8378-A2AE02133F44}" type="presParOf" srcId="{8193DF1A-7139-4C8E-AC5C-B3D88CEFF78E}" destId="{764C9AED-8361-46BB-A6F4-8F0AB960A4CE}" srcOrd="3" destOrd="0" presId="urn:microsoft.com/office/officeart/2018/5/layout/IconCircleLabelList"/>
    <dgm:cxn modelId="{714B30A3-55BD-4D5E-90D7-5730667D7998}" type="presParOf" srcId="{BFE1D162-00D8-4ED8-8D8C-87E20D885A8D}" destId="{9EDCA571-9B44-4B13-93B5-00A119B71F62}" srcOrd="3" destOrd="0" presId="urn:microsoft.com/office/officeart/2018/5/layout/IconCircleLabelList"/>
    <dgm:cxn modelId="{8A03CB09-5D19-4DF0-911E-BB1AAA0FD0BA}" type="presParOf" srcId="{BFE1D162-00D8-4ED8-8D8C-87E20D885A8D}" destId="{7C8C35EE-03ED-4FD9-B336-063BF208CD71}" srcOrd="4" destOrd="0" presId="urn:microsoft.com/office/officeart/2018/5/layout/IconCircleLabelList"/>
    <dgm:cxn modelId="{4CC1A6A1-94B6-4011-86FD-68CE0BFDE179}" type="presParOf" srcId="{7C8C35EE-03ED-4FD9-B336-063BF208CD71}" destId="{BB75FC19-A9DB-4F90-802B-8B624DAAE01E}" srcOrd="0" destOrd="0" presId="urn:microsoft.com/office/officeart/2018/5/layout/IconCircleLabelList"/>
    <dgm:cxn modelId="{F7198921-74E5-405C-B888-B798EB720CC7}" type="presParOf" srcId="{7C8C35EE-03ED-4FD9-B336-063BF208CD71}" destId="{B226EDCB-B40A-4CA5-81CB-8CF4F8A37BE2}" srcOrd="1" destOrd="0" presId="urn:microsoft.com/office/officeart/2018/5/layout/IconCircleLabelList"/>
    <dgm:cxn modelId="{D56DBD68-25A9-4608-988E-66D0E3929C2E}" type="presParOf" srcId="{7C8C35EE-03ED-4FD9-B336-063BF208CD71}" destId="{445FD40F-1EF7-4888-ADB0-E53F9AF3679C}" srcOrd="2" destOrd="0" presId="urn:microsoft.com/office/officeart/2018/5/layout/IconCircleLabelList"/>
    <dgm:cxn modelId="{8762AF72-B67D-41C6-BB7E-DEEDC4C6A83D}" type="presParOf" srcId="{7C8C35EE-03ED-4FD9-B336-063BF208CD71}" destId="{1F34A973-B894-4560-88D3-46C4C00D1A6A}" srcOrd="3" destOrd="0" presId="urn:microsoft.com/office/officeart/2018/5/layout/IconCircleLabelList"/>
    <dgm:cxn modelId="{1F32EE54-5360-4F8D-9B42-894228C9850C}" type="presParOf" srcId="{BFE1D162-00D8-4ED8-8D8C-87E20D885A8D}" destId="{F7ACF17B-0468-4D29-A81C-459CA3657534}" srcOrd="5" destOrd="0" presId="urn:microsoft.com/office/officeart/2018/5/layout/IconCircleLabelList"/>
    <dgm:cxn modelId="{B2AAFA0A-C342-4631-ABFC-43F1922E9D5D}" type="presParOf" srcId="{BFE1D162-00D8-4ED8-8D8C-87E20D885A8D}" destId="{A983FC20-8EA8-4D96-9917-5EAA726FD78E}" srcOrd="6" destOrd="0" presId="urn:microsoft.com/office/officeart/2018/5/layout/IconCircleLabelList"/>
    <dgm:cxn modelId="{FF4F310D-553D-4238-8341-ABFAFF05B707}" type="presParOf" srcId="{A983FC20-8EA8-4D96-9917-5EAA726FD78E}" destId="{6B234853-5D59-4540-87E0-387AF090571D}" srcOrd="0" destOrd="0" presId="urn:microsoft.com/office/officeart/2018/5/layout/IconCircleLabelList"/>
    <dgm:cxn modelId="{34FB06CA-FEC6-44EC-AAFD-088995F00ADA}" type="presParOf" srcId="{A983FC20-8EA8-4D96-9917-5EAA726FD78E}" destId="{1201F922-26F4-4E31-8DB1-0B1DC07A2FDB}" srcOrd="1" destOrd="0" presId="urn:microsoft.com/office/officeart/2018/5/layout/IconCircleLabelList"/>
    <dgm:cxn modelId="{088C24A3-7A7F-46DE-938C-FA42A0486308}" type="presParOf" srcId="{A983FC20-8EA8-4D96-9917-5EAA726FD78E}" destId="{8FACB0D1-7727-4B32-8D00-45CFB34CA32D}" srcOrd="2" destOrd="0" presId="urn:microsoft.com/office/officeart/2018/5/layout/IconCircleLabelList"/>
    <dgm:cxn modelId="{F989F01B-5A25-4080-9362-92E4F2C5329B}" type="presParOf" srcId="{A983FC20-8EA8-4D96-9917-5EAA726FD78E}" destId="{8E178799-215E-43D9-A22B-82AA09022A74}" srcOrd="3" destOrd="0" presId="urn:microsoft.com/office/officeart/2018/5/layout/IconCircleLabelList"/>
    <dgm:cxn modelId="{D1DF9EB3-6C2D-425C-AC34-AC63DE2EE00F}" type="presParOf" srcId="{BFE1D162-00D8-4ED8-8D8C-87E20D885A8D}" destId="{63078EB4-7A8F-4568-BC72-79B938DB4776}" srcOrd="7" destOrd="0" presId="urn:microsoft.com/office/officeart/2018/5/layout/IconCircleLabelList"/>
    <dgm:cxn modelId="{DD7B6661-5DA0-4601-A500-9469F9D87553}" type="presParOf" srcId="{BFE1D162-00D8-4ED8-8D8C-87E20D885A8D}" destId="{6CB4C00E-B243-4618-8E9E-C9837DADC893}" srcOrd="8" destOrd="0" presId="urn:microsoft.com/office/officeart/2018/5/layout/IconCircleLabelList"/>
    <dgm:cxn modelId="{44934BAA-30CC-4A5E-B084-F5412BF9D9AA}" type="presParOf" srcId="{6CB4C00E-B243-4618-8E9E-C9837DADC893}" destId="{57353844-B471-4140-8100-C978A0FFED60}" srcOrd="0" destOrd="0" presId="urn:microsoft.com/office/officeart/2018/5/layout/IconCircleLabelList"/>
    <dgm:cxn modelId="{EE3E952D-6302-4A2F-99DA-0A4562411488}" type="presParOf" srcId="{6CB4C00E-B243-4618-8E9E-C9837DADC893}" destId="{E7EE228D-77D1-4614-8878-63A12641B2B3}" srcOrd="1" destOrd="0" presId="urn:microsoft.com/office/officeart/2018/5/layout/IconCircleLabelList"/>
    <dgm:cxn modelId="{456C01DA-6E88-41A4-9D0D-DD169604B4EF}" type="presParOf" srcId="{6CB4C00E-B243-4618-8E9E-C9837DADC893}" destId="{BB2D185D-D510-424A-8753-A2BA2345390E}" srcOrd="2" destOrd="0" presId="urn:microsoft.com/office/officeart/2018/5/layout/IconCircleLabelList"/>
    <dgm:cxn modelId="{D83D8C03-C9CF-4A1D-95B9-C37E51F915EA}" type="presParOf" srcId="{6CB4C00E-B243-4618-8E9E-C9837DADC893}" destId="{6144ED4A-E3D3-485A-ABE6-6632CA5D4C1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3B0780-28D6-4097-9C46-2A77B541E1DB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435271D2-1A44-41DE-8A3F-CC918FA48BA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b="0" i="0">
              <a:latin typeface="Century Gothic" panose="020B0502020202020204" pitchFamily="34" charset="0"/>
            </a:rPr>
            <a:t>Want to participate in multiple 4-year programs (ex.:  Athletics &amp; AVID)?</a:t>
          </a:r>
          <a:endParaRPr lang="en-US" sz="1800">
            <a:latin typeface="Century Gothic" panose="020B0502020202020204" pitchFamily="34" charset="0"/>
          </a:endParaRPr>
        </a:p>
      </dgm:t>
    </dgm:pt>
    <dgm:pt modelId="{36723E76-660B-4AB3-B6C6-77BB476AD8FA}" type="parTrans" cxnId="{4723888C-693A-4C95-8F9D-633689F94679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2409A018-9BB2-491F-AE71-1ADCFB738B6F}" type="sibTrans" cxnId="{4723888C-693A-4C95-8F9D-633689F94679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234DF40B-32F3-4D08-B08F-7E12D13A59C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>
              <a:latin typeface="Century Gothic" panose="020B0502020202020204" pitchFamily="34" charset="0"/>
            </a:rPr>
            <a:t>You may consider taking a course over the summer.  </a:t>
          </a:r>
          <a:endParaRPr lang="en-US" sz="1400">
            <a:latin typeface="Century Gothic" panose="020B0502020202020204" pitchFamily="34" charset="0"/>
          </a:endParaRPr>
        </a:p>
      </dgm:t>
    </dgm:pt>
    <dgm:pt modelId="{3E5799D2-40C3-4B7F-B7CE-52A0D222958D}" type="parTrans" cxnId="{F3638F06-33BA-4D0B-86DC-95A37D88022F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03CB54B8-9AB7-42AB-B0FE-FC00ECFFAC50}" type="sibTrans" cxnId="{F3638F06-33BA-4D0B-86DC-95A37D88022F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AA8EA034-E2F2-4242-854C-465274271601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b="0" i="0">
              <a:latin typeface="Century Gothic" panose="020B0502020202020204" pitchFamily="34" charset="0"/>
            </a:rPr>
            <a:t>Are you fluent in a language other than English?</a:t>
          </a:r>
          <a:endParaRPr lang="en-US" sz="1800">
            <a:latin typeface="Century Gothic" panose="020B0502020202020204" pitchFamily="34" charset="0"/>
          </a:endParaRPr>
        </a:p>
      </dgm:t>
    </dgm:pt>
    <dgm:pt modelId="{A8B865A2-5652-433D-A8AF-4E160A1B7171}" type="parTrans" cxnId="{301BF672-A0B4-49C8-8134-FE4497B2BE4F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F014CE56-9988-4ECC-87E1-899234C46B76}" type="sibTrans" cxnId="{301BF672-A0B4-49C8-8134-FE4497B2BE4F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9CA00A20-68F6-4DA0-9C85-7C49593995A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>
              <a:latin typeface="Century Gothic" panose="020B0502020202020204" pitchFamily="34" charset="0"/>
            </a:rPr>
            <a:t>Consider taking a Credit by Exam (CBE).</a:t>
          </a:r>
          <a:endParaRPr lang="en-US" sz="1400">
            <a:latin typeface="Century Gothic" panose="020B0502020202020204" pitchFamily="34" charset="0"/>
          </a:endParaRPr>
        </a:p>
      </dgm:t>
    </dgm:pt>
    <dgm:pt modelId="{ED26F234-1B71-47A1-B0F5-1C4D45EF4CA9}" type="parTrans" cxnId="{C3806F3C-B64F-43F9-91D8-521CE6714E1D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C72D8BFA-160B-4E2D-B72E-87C7C9FC455D}" type="sibTrans" cxnId="{C3806F3C-B64F-43F9-91D8-521CE6714E1D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22B9FB7B-3A24-4999-BD77-EB1CFF42C2A8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b="0" i="0">
              <a:latin typeface="Century Gothic" panose="020B0502020202020204" pitchFamily="34" charset="0"/>
            </a:rPr>
            <a:t>Are you interested in earning an endorsement through a CTE pathway?</a:t>
          </a:r>
          <a:endParaRPr lang="en-US" sz="1800">
            <a:latin typeface="Century Gothic" panose="020B0502020202020204" pitchFamily="34" charset="0"/>
          </a:endParaRPr>
        </a:p>
      </dgm:t>
    </dgm:pt>
    <dgm:pt modelId="{0F37D304-A63F-4FF5-8B3D-29CC702204B3}" type="parTrans" cxnId="{8441F3AA-6492-4B13-A9AB-605B352D64DA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083387A6-396D-4330-B4A1-AA5EEFE4BC43}" type="sibTrans" cxnId="{8441F3AA-6492-4B13-A9AB-605B352D64DA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AAD39D22-16B0-4D61-B9B1-786B931BE31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>
              <a:latin typeface="Century Gothic" panose="020B0502020202020204" pitchFamily="34" charset="0"/>
            </a:rPr>
            <a:t>Know the course sequence for your desired pathway.</a:t>
          </a:r>
          <a:endParaRPr lang="en-US" sz="1400">
            <a:latin typeface="Century Gothic" panose="020B0502020202020204" pitchFamily="34" charset="0"/>
          </a:endParaRPr>
        </a:p>
      </dgm:t>
    </dgm:pt>
    <dgm:pt modelId="{9EA69C87-0CD4-4B64-8063-E7AA36E3FB7F}" type="parTrans" cxnId="{41632B7A-E5E2-4D2B-BFC4-AF7C99D86C7C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1ADF7A9F-B048-4EF2-8DC4-1CC4F30A605F}" type="sibTrans" cxnId="{41632B7A-E5E2-4D2B-BFC4-AF7C99D86C7C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F18F14CF-EC2B-4280-A250-6859BCA9A2E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>
              <a:latin typeface="Century Gothic" panose="020B0502020202020204" pitchFamily="34" charset="0"/>
            </a:rPr>
            <a:t>Take the first course in the pathway sequence during 9</a:t>
          </a:r>
          <a:r>
            <a:rPr lang="en-US" sz="1400" b="0" i="0" baseline="30000">
              <a:latin typeface="Century Gothic" panose="020B0502020202020204" pitchFamily="34" charset="0"/>
            </a:rPr>
            <a:t>th</a:t>
          </a:r>
          <a:r>
            <a:rPr lang="en-US" sz="1400" b="0" i="0">
              <a:latin typeface="Century Gothic" panose="020B0502020202020204" pitchFamily="34" charset="0"/>
            </a:rPr>
            <a:t> grade.</a:t>
          </a:r>
          <a:endParaRPr lang="en-US" sz="1400">
            <a:latin typeface="Century Gothic" panose="020B0502020202020204" pitchFamily="34" charset="0"/>
          </a:endParaRPr>
        </a:p>
      </dgm:t>
    </dgm:pt>
    <dgm:pt modelId="{8D49D228-AB8A-4630-BC27-01BC539028DE}" type="parTrans" cxnId="{C829F86A-2361-4AF2-AB7A-BB68F09F5B5F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37BE4C32-D969-4B75-9DB6-D95D3824CC37}" type="sibTrans" cxnId="{C829F86A-2361-4AF2-AB7A-BB68F09F5B5F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E7AD6FAF-80A7-409D-B2E0-A96BCC660D6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b="0" i="0">
              <a:latin typeface="Century Gothic" panose="020B0502020202020204" pitchFamily="34" charset="0"/>
            </a:rPr>
            <a:t>Want to participate in a certification program at Reese?  </a:t>
          </a:r>
          <a:endParaRPr lang="en-US" sz="1800">
            <a:latin typeface="Century Gothic" panose="020B0502020202020204" pitchFamily="34" charset="0"/>
          </a:endParaRPr>
        </a:p>
      </dgm:t>
    </dgm:pt>
    <dgm:pt modelId="{26CB10D2-4A36-436E-8F5D-B406E13CA844}" type="parTrans" cxnId="{B694C9F2-F4D7-4E3A-8520-411F811A9186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7D859D71-2F56-4AEB-A361-419347A5C488}" type="sibTrans" cxnId="{B694C9F2-F4D7-4E3A-8520-411F811A9186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15509365-5011-4262-A4A8-5385C08A68D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>
              <a:latin typeface="Century Gothic" panose="020B0502020202020204" pitchFamily="34" charset="0"/>
            </a:rPr>
            <a:t>Complete PE, Fine Art, Foreign Language, Health &amp; Professional Communication requirements ASAP.</a:t>
          </a:r>
          <a:endParaRPr lang="en-US" sz="1400">
            <a:latin typeface="Century Gothic" panose="020B0502020202020204" pitchFamily="34" charset="0"/>
          </a:endParaRPr>
        </a:p>
      </dgm:t>
    </dgm:pt>
    <dgm:pt modelId="{73DA84E5-0FBF-4544-9216-0E9BF753CDE0}" type="parTrans" cxnId="{607A09A0-8367-4264-BA3B-5DEB24C14089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D4510C54-701C-40A7-A148-448E639E5F4B}" type="sibTrans" cxnId="{607A09A0-8367-4264-BA3B-5DEB24C14089}">
      <dgm:prSet/>
      <dgm:spPr/>
      <dgm:t>
        <a:bodyPr/>
        <a:lstStyle/>
        <a:p>
          <a:endParaRPr lang="en-US" sz="2400">
            <a:latin typeface="Century Gothic" panose="020B0502020202020204" pitchFamily="34" charset="0"/>
          </a:endParaRPr>
        </a:p>
      </dgm:t>
    </dgm:pt>
    <dgm:pt modelId="{9E3877DD-1E7A-40F5-A1A8-FE74D613A2DA}" type="pres">
      <dgm:prSet presAssocID="{403B0780-28D6-4097-9C46-2A77B541E1DB}" presName="root" presStyleCnt="0">
        <dgm:presLayoutVars>
          <dgm:dir/>
          <dgm:resizeHandles val="exact"/>
        </dgm:presLayoutVars>
      </dgm:prSet>
      <dgm:spPr/>
    </dgm:pt>
    <dgm:pt modelId="{0702A70C-078C-4BD3-8F89-571B5E3BC782}" type="pres">
      <dgm:prSet presAssocID="{435271D2-1A44-41DE-8A3F-CC918FA48BA7}" presName="compNode" presStyleCnt="0"/>
      <dgm:spPr/>
    </dgm:pt>
    <dgm:pt modelId="{42FD3702-D53A-4272-85E5-4267F04E80D5}" type="pres">
      <dgm:prSet presAssocID="{435271D2-1A44-41DE-8A3F-CC918FA48BA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ort Balls"/>
        </a:ext>
      </dgm:extLst>
    </dgm:pt>
    <dgm:pt modelId="{906D11D0-AC0A-4924-9961-A91AA8D579E5}" type="pres">
      <dgm:prSet presAssocID="{435271D2-1A44-41DE-8A3F-CC918FA48BA7}" presName="iconSpace" presStyleCnt="0"/>
      <dgm:spPr/>
    </dgm:pt>
    <dgm:pt modelId="{C64A7833-10B4-4599-B6C6-7F50EF1244A8}" type="pres">
      <dgm:prSet presAssocID="{435271D2-1A44-41DE-8A3F-CC918FA48BA7}" presName="parTx" presStyleLbl="revTx" presStyleIdx="0" presStyleCnt="8">
        <dgm:presLayoutVars>
          <dgm:chMax val="0"/>
          <dgm:chPref val="0"/>
        </dgm:presLayoutVars>
      </dgm:prSet>
      <dgm:spPr/>
    </dgm:pt>
    <dgm:pt modelId="{DD91D8D0-7DB0-4EEB-AD29-670824854CBA}" type="pres">
      <dgm:prSet presAssocID="{435271D2-1A44-41DE-8A3F-CC918FA48BA7}" presName="txSpace" presStyleCnt="0"/>
      <dgm:spPr/>
    </dgm:pt>
    <dgm:pt modelId="{DCD4794D-59A0-4A85-9421-ABBE2F9B6E2A}" type="pres">
      <dgm:prSet presAssocID="{435271D2-1A44-41DE-8A3F-CC918FA48BA7}" presName="desTx" presStyleLbl="revTx" presStyleIdx="1" presStyleCnt="8">
        <dgm:presLayoutVars/>
      </dgm:prSet>
      <dgm:spPr/>
    </dgm:pt>
    <dgm:pt modelId="{227BF044-505E-4B61-896C-C2BBD43776AB}" type="pres">
      <dgm:prSet presAssocID="{2409A018-9BB2-491F-AE71-1ADCFB738B6F}" presName="sibTrans" presStyleCnt="0"/>
      <dgm:spPr/>
    </dgm:pt>
    <dgm:pt modelId="{C642C27D-EED5-4753-B032-FE2029604AD3}" type="pres">
      <dgm:prSet presAssocID="{AA8EA034-E2F2-4242-854C-465274271601}" presName="compNode" presStyleCnt="0"/>
      <dgm:spPr/>
    </dgm:pt>
    <dgm:pt modelId="{18AA8E1B-3A93-4293-AD15-86FA92AD3B27}" type="pres">
      <dgm:prSet presAssocID="{AA8EA034-E2F2-4242-854C-46527427160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05E7EDF5-5B20-4592-A209-F1DAD040C657}" type="pres">
      <dgm:prSet presAssocID="{AA8EA034-E2F2-4242-854C-465274271601}" presName="iconSpace" presStyleCnt="0"/>
      <dgm:spPr/>
    </dgm:pt>
    <dgm:pt modelId="{47F7CC20-12F3-468F-80B3-1847C245FB83}" type="pres">
      <dgm:prSet presAssocID="{AA8EA034-E2F2-4242-854C-465274271601}" presName="parTx" presStyleLbl="revTx" presStyleIdx="2" presStyleCnt="8">
        <dgm:presLayoutVars>
          <dgm:chMax val="0"/>
          <dgm:chPref val="0"/>
        </dgm:presLayoutVars>
      </dgm:prSet>
      <dgm:spPr/>
    </dgm:pt>
    <dgm:pt modelId="{54BEC866-440F-4748-982B-1FA74FACD6C5}" type="pres">
      <dgm:prSet presAssocID="{AA8EA034-E2F2-4242-854C-465274271601}" presName="txSpace" presStyleCnt="0"/>
      <dgm:spPr/>
    </dgm:pt>
    <dgm:pt modelId="{80706BAD-6FD6-448D-BE47-83C943560180}" type="pres">
      <dgm:prSet presAssocID="{AA8EA034-E2F2-4242-854C-465274271601}" presName="desTx" presStyleLbl="revTx" presStyleIdx="3" presStyleCnt="8">
        <dgm:presLayoutVars/>
      </dgm:prSet>
      <dgm:spPr/>
    </dgm:pt>
    <dgm:pt modelId="{E6222DEC-A0DC-4D43-97CE-CF5C4B9AEE42}" type="pres">
      <dgm:prSet presAssocID="{F014CE56-9988-4ECC-87E1-899234C46B76}" presName="sibTrans" presStyleCnt="0"/>
      <dgm:spPr/>
    </dgm:pt>
    <dgm:pt modelId="{D18796D9-E23E-447B-9DD8-D8323DC8C75D}" type="pres">
      <dgm:prSet presAssocID="{22B9FB7B-3A24-4999-BD77-EB1CFF42C2A8}" presName="compNode" presStyleCnt="0"/>
      <dgm:spPr/>
    </dgm:pt>
    <dgm:pt modelId="{B2F1039E-3769-4454-A3B6-A02E90F112BF}" type="pres">
      <dgm:prSet presAssocID="{22B9FB7B-3A24-4999-BD77-EB1CFF42C2A8}" presName="iconRect" presStyleLbl="node1" presStyleIdx="2" presStyleCnt="4" custLinFactX="137997" custLinFactNeighborX="200000" custLinFactNeighborY="-627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79579755-EEBA-4DD9-A69D-C0BCCAFC9DC6}" type="pres">
      <dgm:prSet presAssocID="{22B9FB7B-3A24-4999-BD77-EB1CFF42C2A8}" presName="iconSpace" presStyleCnt="0"/>
      <dgm:spPr/>
    </dgm:pt>
    <dgm:pt modelId="{48B9728C-66BB-4BA5-8D6A-93D671F6D465}" type="pres">
      <dgm:prSet presAssocID="{22B9FB7B-3A24-4999-BD77-EB1CFF42C2A8}" presName="parTx" presStyleLbl="revTx" presStyleIdx="4" presStyleCnt="8">
        <dgm:presLayoutVars>
          <dgm:chMax val="0"/>
          <dgm:chPref val="0"/>
        </dgm:presLayoutVars>
      </dgm:prSet>
      <dgm:spPr/>
    </dgm:pt>
    <dgm:pt modelId="{756404C4-09D8-4F95-911F-7DC78F87C635}" type="pres">
      <dgm:prSet presAssocID="{22B9FB7B-3A24-4999-BD77-EB1CFF42C2A8}" presName="txSpace" presStyleCnt="0"/>
      <dgm:spPr/>
    </dgm:pt>
    <dgm:pt modelId="{63A86ADC-37A5-4080-9574-686482C2678E}" type="pres">
      <dgm:prSet presAssocID="{22B9FB7B-3A24-4999-BD77-EB1CFF42C2A8}" presName="desTx" presStyleLbl="revTx" presStyleIdx="5" presStyleCnt="8">
        <dgm:presLayoutVars/>
      </dgm:prSet>
      <dgm:spPr/>
    </dgm:pt>
    <dgm:pt modelId="{7D97053D-21DD-4C65-BD89-EA1F2B19F660}" type="pres">
      <dgm:prSet presAssocID="{083387A6-396D-4330-B4A1-AA5EEFE4BC43}" presName="sibTrans" presStyleCnt="0"/>
      <dgm:spPr/>
    </dgm:pt>
    <dgm:pt modelId="{D3342048-2842-4888-93A2-A1D45150E45D}" type="pres">
      <dgm:prSet presAssocID="{E7AD6FAF-80A7-409D-B2E0-A96BCC660D6F}" presName="compNode" presStyleCnt="0"/>
      <dgm:spPr/>
    </dgm:pt>
    <dgm:pt modelId="{6087C90D-5029-4363-AF48-574F1C45C296}" type="pres">
      <dgm:prSet presAssocID="{E7AD6FAF-80A7-409D-B2E0-A96BCC660D6F}" presName="iconRect" presStyleLbl="node1" presStyleIdx="3" presStyleCnt="4" custLinFactX="-132764" custLinFactNeighborX="-200000" custLinFactNeighborY="-837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C21CD6F8-A24B-4AE6-87E5-F57E4486F085}" type="pres">
      <dgm:prSet presAssocID="{E7AD6FAF-80A7-409D-B2E0-A96BCC660D6F}" presName="iconSpace" presStyleCnt="0"/>
      <dgm:spPr/>
    </dgm:pt>
    <dgm:pt modelId="{743E54DA-4365-4BAC-9B36-C87BBA4D88DE}" type="pres">
      <dgm:prSet presAssocID="{E7AD6FAF-80A7-409D-B2E0-A96BCC660D6F}" presName="parTx" presStyleLbl="revTx" presStyleIdx="6" presStyleCnt="8">
        <dgm:presLayoutVars>
          <dgm:chMax val="0"/>
          <dgm:chPref val="0"/>
        </dgm:presLayoutVars>
      </dgm:prSet>
      <dgm:spPr/>
    </dgm:pt>
    <dgm:pt modelId="{8DF8872B-D584-481F-B804-8DEBD277B75B}" type="pres">
      <dgm:prSet presAssocID="{E7AD6FAF-80A7-409D-B2E0-A96BCC660D6F}" presName="txSpace" presStyleCnt="0"/>
      <dgm:spPr/>
    </dgm:pt>
    <dgm:pt modelId="{EEAE5CC3-9B5F-47FB-BD96-6C40E207E0F7}" type="pres">
      <dgm:prSet presAssocID="{E7AD6FAF-80A7-409D-B2E0-A96BCC660D6F}" presName="desTx" presStyleLbl="revTx" presStyleIdx="7" presStyleCnt="8">
        <dgm:presLayoutVars/>
      </dgm:prSet>
      <dgm:spPr/>
    </dgm:pt>
  </dgm:ptLst>
  <dgm:cxnLst>
    <dgm:cxn modelId="{F3638F06-33BA-4D0B-86DC-95A37D88022F}" srcId="{435271D2-1A44-41DE-8A3F-CC918FA48BA7}" destId="{234DF40B-32F3-4D08-B08F-7E12D13A59CD}" srcOrd="0" destOrd="0" parTransId="{3E5799D2-40C3-4B7F-B7CE-52A0D222958D}" sibTransId="{03CB54B8-9AB7-42AB-B0FE-FC00ECFFAC50}"/>
    <dgm:cxn modelId="{94BFFF18-0BC9-4F14-8671-1D33D36BBB9B}" type="presOf" srcId="{22B9FB7B-3A24-4999-BD77-EB1CFF42C2A8}" destId="{48B9728C-66BB-4BA5-8D6A-93D671F6D465}" srcOrd="0" destOrd="0" presId="urn:microsoft.com/office/officeart/2018/2/layout/IconLabelDescriptionList"/>
    <dgm:cxn modelId="{A438941E-29C1-4C16-A8F4-CEAF1CCABFEE}" type="presOf" srcId="{435271D2-1A44-41DE-8A3F-CC918FA48BA7}" destId="{C64A7833-10B4-4599-B6C6-7F50EF1244A8}" srcOrd="0" destOrd="0" presId="urn:microsoft.com/office/officeart/2018/2/layout/IconLabelDescriptionList"/>
    <dgm:cxn modelId="{8F260424-5ACA-4119-A28F-6D77917EA4EE}" type="presOf" srcId="{F18F14CF-EC2B-4280-A250-6859BCA9A2E3}" destId="{63A86ADC-37A5-4080-9574-686482C2678E}" srcOrd="0" destOrd="1" presId="urn:microsoft.com/office/officeart/2018/2/layout/IconLabelDescriptionList"/>
    <dgm:cxn modelId="{60C2113B-F90F-4983-ABF9-9564E72F1901}" type="presOf" srcId="{403B0780-28D6-4097-9C46-2A77B541E1DB}" destId="{9E3877DD-1E7A-40F5-A1A8-FE74D613A2DA}" srcOrd="0" destOrd="0" presId="urn:microsoft.com/office/officeart/2018/2/layout/IconLabelDescriptionList"/>
    <dgm:cxn modelId="{C3806F3C-B64F-43F9-91D8-521CE6714E1D}" srcId="{AA8EA034-E2F2-4242-854C-465274271601}" destId="{9CA00A20-68F6-4DA0-9C85-7C49593995AB}" srcOrd="0" destOrd="0" parTransId="{ED26F234-1B71-47A1-B0F5-1C4D45EF4CA9}" sibTransId="{C72D8BFA-160B-4E2D-B72E-87C7C9FC455D}"/>
    <dgm:cxn modelId="{4117DF5B-18AD-4377-9FC8-86BFC7C4C425}" type="presOf" srcId="{9CA00A20-68F6-4DA0-9C85-7C49593995AB}" destId="{80706BAD-6FD6-448D-BE47-83C943560180}" srcOrd="0" destOrd="0" presId="urn:microsoft.com/office/officeart/2018/2/layout/IconLabelDescriptionList"/>
    <dgm:cxn modelId="{C829F86A-2361-4AF2-AB7A-BB68F09F5B5F}" srcId="{22B9FB7B-3A24-4999-BD77-EB1CFF42C2A8}" destId="{F18F14CF-EC2B-4280-A250-6859BCA9A2E3}" srcOrd="1" destOrd="0" parTransId="{8D49D228-AB8A-4630-BC27-01BC539028DE}" sibTransId="{37BE4C32-D969-4B75-9DB6-D95D3824CC37}"/>
    <dgm:cxn modelId="{301BF672-A0B4-49C8-8134-FE4497B2BE4F}" srcId="{403B0780-28D6-4097-9C46-2A77B541E1DB}" destId="{AA8EA034-E2F2-4242-854C-465274271601}" srcOrd="1" destOrd="0" parTransId="{A8B865A2-5652-433D-A8AF-4E160A1B7171}" sibTransId="{F014CE56-9988-4ECC-87E1-899234C46B76}"/>
    <dgm:cxn modelId="{41632B7A-E5E2-4D2B-BFC4-AF7C99D86C7C}" srcId="{22B9FB7B-3A24-4999-BD77-EB1CFF42C2A8}" destId="{AAD39D22-16B0-4D61-B9B1-786B931BE31E}" srcOrd="0" destOrd="0" parTransId="{9EA69C87-0CD4-4B64-8063-E7AA36E3FB7F}" sibTransId="{1ADF7A9F-B048-4EF2-8DC4-1CC4F30A605F}"/>
    <dgm:cxn modelId="{4723888C-693A-4C95-8F9D-633689F94679}" srcId="{403B0780-28D6-4097-9C46-2A77B541E1DB}" destId="{435271D2-1A44-41DE-8A3F-CC918FA48BA7}" srcOrd="0" destOrd="0" parTransId="{36723E76-660B-4AB3-B6C6-77BB476AD8FA}" sibTransId="{2409A018-9BB2-491F-AE71-1ADCFB738B6F}"/>
    <dgm:cxn modelId="{735C6C99-167E-4B45-9AA7-A4B4CC474F21}" type="presOf" srcId="{15509365-5011-4262-A4A8-5385C08A68D0}" destId="{EEAE5CC3-9B5F-47FB-BD96-6C40E207E0F7}" srcOrd="0" destOrd="0" presId="urn:microsoft.com/office/officeart/2018/2/layout/IconLabelDescriptionList"/>
    <dgm:cxn modelId="{3F9BC59D-E08E-4877-A63B-8CFF012050B1}" type="presOf" srcId="{234DF40B-32F3-4D08-B08F-7E12D13A59CD}" destId="{DCD4794D-59A0-4A85-9421-ABBE2F9B6E2A}" srcOrd="0" destOrd="0" presId="urn:microsoft.com/office/officeart/2018/2/layout/IconLabelDescriptionList"/>
    <dgm:cxn modelId="{607A09A0-8367-4264-BA3B-5DEB24C14089}" srcId="{E7AD6FAF-80A7-409D-B2E0-A96BCC660D6F}" destId="{15509365-5011-4262-A4A8-5385C08A68D0}" srcOrd="0" destOrd="0" parTransId="{73DA84E5-0FBF-4544-9216-0E9BF753CDE0}" sibTransId="{D4510C54-701C-40A7-A148-448E639E5F4B}"/>
    <dgm:cxn modelId="{8441F3AA-6492-4B13-A9AB-605B352D64DA}" srcId="{403B0780-28D6-4097-9C46-2A77B541E1DB}" destId="{22B9FB7B-3A24-4999-BD77-EB1CFF42C2A8}" srcOrd="2" destOrd="0" parTransId="{0F37D304-A63F-4FF5-8B3D-29CC702204B3}" sibTransId="{083387A6-396D-4330-B4A1-AA5EEFE4BC43}"/>
    <dgm:cxn modelId="{27EAA3B3-21D0-4B84-9C5F-85C99305B016}" type="presOf" srcId="{E7AD6FAF-80A7-409D-B2E0-A96BCC660D6F}" destId="{743E54DA-4365-4BAC-9B36-C87BBA4D88DE}" srcOrd="0" destOrd="0" presId="urn:microsoft.com/office/officeart/2018/2/layout/IconLabelDescriptionList"/>
    <dgm:cxn modelId="{24526AD7-B2DC-497B-B7A9-CDF8B8BF70E0}" type="presOf" srcId="{AA8EA034-E2F2-4242-854C-465274271601}" destId="{47F7CC20-12F3-468F-80B3-1847C245FB83}" srcOrd="0" destOrd="0" presId="urn:microsoft.com/office/officeart/2018/2/layout/IconLabelDescriptionList"/>
    <dgm:cxn modelId="{B694C9F2-F4D7-4E3A-8520-411F811A9186}" srcId="{403B0780-28D6-4097-9C46-2A77B541E1DB}" destId="{E7AD6FAF-80A7-409D-B2E0-A96BCC660D6F}" srcOrd="3" destOrd="0" parTransId="{26CB10D2-4A36-436E-8F5D-B406E13CA844}" sibTransId="{7D859D71-2F56-4AEB-A361-419347A5C488}"/>
    <dgm:cxn modelId="{4F7492FD-52A6-4A7B-924B-E0E95E308D17}" type="presOf" srcId="{AAD39D22-16B0-4D61-B9B1-786B931BE31E}" destId="{63A86ADC-37A5-4080-9574-686482C2678E}" srcOrd="0" destOrd="0" presId="urn:microsoft.com/office/officeart/2018/2/layout/IconLabelDescriptionList"/>
    <dgm:cxn modelId="{E9EBC9C8-CCF7-4023-BF3F-9CA13B290CE6}" type="presParOf" srcId="{9E3877DD-1E7A-40F5-A1A8-FE74D613A2DA}" destId="{0702A70C-078C-4BD3-8F89-571B5E3BC782}" srcOrd="0" destOrd="0" presId="urn:microsoft.com/office/officeart/2018/2/layout/IconLabelDescriptionList"/>
    <dgm:cxn modelId="{9272C7A6-06E5-4CEC-ADC0-FCEFCA13CE3F}" type="presParOf" srcId="{0702A70C-078C-4BD3-8F89-571B5E3BC782}" destId="{42FD3702-D53A-4272-85E5-4267F04E80D5}" srcOrd="0" destOrd="0" presId="urn:microsoft.com/office/officeart/2018/2/layout/IconLabelDescriptionList"/>
    <dgm:cxn modelId="{3683B26E-3CD4-4E9E-8E6B-1CC07C14C279}" type="presParOf" srcId="{0702A70C-078C-4BD3-8F89-571B5E3BC782}" destId="{906D11D0-AC0A-4924-9961-A91AA8D579E5}" srcOrd="1" destOrd="0" presId="urn:microsoft.com/office/officeart/2018/2/layout/IconLabelDescriptionList"/>
    <dgm:cxn modelId="{1535B675-89A8-4068-BADF-B9E5DBECBAF2}" type="presParOf" srcId="{0702A70C-078C-4BD3-8F89-571B5E3BC782}" destId="{C64A7833-10B4-4599-B6C6-7F50EF1244A8}" srcOrd="2" destOrd="0" presId="urn:microsoft.com/office/officeart/2018/2/layout/IconLabelDescriptionList"/>
    <dgm:cxn modelId="{7DA1C348-23D8-471D-AB49-2EDBD3C87CB7}" type="presParOf" srcId="{0702A70C-078C-4BD3-8F89-571B5E3BC782}" destId="{DD91D8D0-7DB0-4EEB-AD29-670824854CBA}" srcOrd="3" destOrd="0" presId="urn:microsoft.com/office/officeart/2018/2/layout/IconLabelDescriptionList"/>
    <dgm:cxn modelId="{E80F5F7C-A499-4CED-9485-E3E52CD7E4E1}" type="presParOf" srcId="{0702A70C-078C-4BD3-8F89-571B5E3BC782}" destId="{DCD4794D-59A0-4A85-9421-ABBE2F9B6E2A}" srcOrd="4" destOrd="0" presId="urn:microsoft.com/office/officeart/2018/2/layout/IconLabelDescriptionList"/>
    <dgm:cxn modelId="{604B1897-0AD5-433D-9270-10E479144BE4}" type="presParOf" srcId="{9E3877DD-1E7A-40F5-A1A8-FE74D613A2DA}" destId="{227BF044-505E-4B61-896C-C2BBD43776AB}" srcOrd="1" destOrd="0" presId="urn:microsoft.com/office/officeart/2018/2/layout/IconLabelDescriptionList"/>
    <dgm:cxn modelId="{6691E739-9AF9-46F0-A696-1CC701EAF5B1}" type="presParOf" srcId="{9E3877DD-1E7A-40F5-A1A8-FE74D613A2DA}" destId="{C642C27D-EED5-4753-B032-FE2029604AD3}" srcOrd="2" destOrd="0" presId="urn:microsoft.com/office/officeart/2018/2/layout/IconLabelDescriptionList"/>
    <dgm:cxn modelId="{86530420-8281-4B17-BA0C-556B2EDEFB70}" type="presParOf" srcId="{C642C27D-EED5-4753-B032-FE2029604AD3}" destId="{18AA8E1B-3A93-4293-AD15-86FA92AD3B27}" srcOrd="0" destOrd="0" presId="urn:microsoft.com/office/officeart/2018/2/layout/IconLabelDescriptionList"/>
    <dgm:cxn modelId="{148F71CC-3AAD-4C71-8D69-39594CCD9C63}" type="presParOf" srcId="{C642C27D-EED5-4753-B032-FE2029604AD3}" destId="{05E7EDF5-5B20-4592-A209-F1DAD040C657}" srcOrd="1" destOrd="0" presId="urn:microsoft.com/office/officeart/2018/2/layout/IconLabelDescriptionList"/>
    <dgm:cxn modelId="{3DF1266D-21C7-4122-978E-749D8C62024D}" type="presParOf" srcId="{C642C27D-EED5-4753-B032-FE2029604AD3}" destId="{47F7CC20-12F3-468F-80B3-1847C245FB83}" srcOrd="2" destOrd="0" presId="urn:microsoft.com/office/officeart/2018/2/layout/IconLabelDescriptionList"/>
    <dgm:cxn modelId="{1BD6D6D6-EE49-4537-8BD9-688179CE060D}" type="presParOf" srcId="{C642C27D-EED5-4753-B032-FE2029604AD3}" destId="{54BEC866-440F-4748-982B-1FA74FACD6C5}" srcOrd="3" destOrd="0" presId="urn:microsoft.com/office/officeart/2018/2/layout/IconLabelDescriptionList"/>
    <dgm:cxn modelId="{32F8A103-D60D-4AB1-B32C-53418D04D966}" type="presParOf" srcId="{C642C27D-EED5-4753-B032-FE2029604AD3}" destId="{80706BAD-6FD6-448D-BE47-83C943560180}" srcOrd="4" destOrd="0" presId="urn:microsoft.com/office/officeart/2018/2/layout/IconLabelDescriptionList"/>
    <dgm:cxn modelId="{A2B95F68-242D-4ADE-B3EE-EA0F71E53DFB}" type="presParOf" srcId="{9E3877DD-1E7A-40F5-A1A8-FE74D613A2DA}" destId="{E6222DEC-A0DC-4D43-97CE-CF5C4B9AEE42}" srcOrd="3" destOrd="0" presId="urn:microsoft.com/office/officeart/2018/2/layout/IconLabelDescriptionList"/>
    <dgm:cxn modelId="{08CD3657-1497-49DA-9265-E2589D9EF23B}" type="presParOf" srcId="{9E3877DD-1E7A-40F5-A1A8-FE74D613A2DA}" destId="{D18796D9-E23E-447B-9DD8-D8323DC8C75D}" srcOrd="4" destOrd="0" presId="urn:microsoft.com/office/officeart/2018/2/layout/IconLabelDescriptionList"/>
    <dgm:cxn modelId="{28B241C8-D398-4B94-A1C2-7A640A836F55}" type="presParOf" srcId="{D18796D9-E23E-447B-9DD8-D8323DC8C75D}" destId="{B2F1039E-3769-4454-A3B6-A02E90F112BF}" srcOrd="0" destOrd="0" presId="urn:microsoft.com/office/officeart/2018/2/layout/IconLabelDescriptionList"/>
    <dgm:cxn modelId="{09CF978E-A551-4C0F-9FDD-1375D7873711}" type="presParOf" srcId="{D18796D9-E23E-447B-9DD8-D8323DC8C75D}" destId="{79579755-EEBA-4DD9-A69D-C0BCCAFC9DC6}" srcOrd="1" destOrd="0" presId="urn:microsoft.com/office/officeart/2018/2/layout/IconLabelDescriptionList"/>
    <dgm:cxn modelId="{C674E3C1-6729-4F79-90EA-0C28AD4A4D15}" type="presParOf" srcId="{D18796D9-E23E-447B-9DD8-D8323DC8C75D}" destId="{48B9728C-66BB-4BA5-8D6A-93D671F6D465}" srcOrd="2" destOrd="0" presId="urn:microsoft.com/office/officeart/2018/2/layout/IconLabelDescriptionList"/>
    <dgm:cxn modelId="{EAEA1C24-8632-4505-B3FF-9D5766B3A9F8}" type="presParOf" srcId="{D18796D9-E23E-447B-9DD8-D8323DC8C75D}" destId="{756404C4-09D8-4F95-911F-7DC78F87C635}" srcOrd="3" destOrd="0" presId="urn:microsoft.com/office/officeart/2018/2/layout/IconLabelDescriptionList"/>
    <dgm:cxn modelId="{DD874D40-F367-4A8D-B0DA-B0FDC2DF27A3}" type="presParOf" srcId="{D18796D9-E23E-447B-9DD8-D8323DC8C75D}" destId="{63A86ADC-37A5-4080-9574-686482C2678E}" srcOrd="4" destOrd="0" presId="urn:microsoft.com/office/officeart/2018/2/layout/IconLabelDescriptionList"/>
    <dgm:cxn modelId="{D4FD3904-3B12-42A3-B166-13868CEE8B54}" type="presParOf" srcId="{9E3877DD-1E7A-40F5-A1A8-FE74D613A2DA}" destId="{7D97053D-21DD-4C65-BD89-EA1F2B19F660}" srcOrd="5" destOrd="0" presId="urn:microsoft.com/office/officeart/2018/2/layout/IconLabelDescriptionList"/>
    <dgm:cxn modelId="{C655DA23-E1E6-426B-A750-9057A071AF95}" type="presParOf" srcId="{9E3877DD-1E7A-40F5-A1A8-FE74D613A2DA}" destId="{D3342048-2842-4888-93A2-A1D45150E45D}" srcOrd="6" destOrd="0" presId="urn:microsoft.com/office/officeart/2018/2/layout/IconLabelDescriptionList"/>
    <dgm:cxn modelId="{99A0CCA6-E297-4721-BD23-970F9E5473D3}" type="presParOf" srcId="{D3342048-2842-4888-93A2-A1D45150E45D}" destId="{6087C90D-5029-4363-AF48-574F1C45C296}" srcOrd="0" destOrd="0" presId="urn:microsoft.com/office/officeart/2018/2/layout/IconLabelDescriptionList"/>
    <dgm:cxn modelId="{74DC465D-8C10-421D-B73C-D752BCEE9801}" type="presParOf" srcId="{D3342048-2842-4888-93A2-A1D45150E45D}" destId="{C21CD6F8-A24B-4AE6-87E5-F57E4486F085}" srcOrd="1" destOrd="0" presId="urn:microsoft.com/office/officeart/2018/2/layout/IconLabelDescriptionList"/>
    <dgm:cxn modelId="{F5C0BA8C-EB2E-4326-80A3-95DD87BDED16}" type="presParOf" srcId="{D3342048-2842-4888-93A2-A1D45150E45D}" destId="{743E54DA-4365-4BAC-9B36-C87BBA4D88DE}" srcOrd="2" destOrd="0" presId="urn:microsoft.com/office/officeart/2018/2/layout/IconLabelDescriptionList"/>
    <dgm:cxn modelId="{7A1B8517-1920-40CA-904C-1D224C04C6F0}" type="presParOf" srcId="{D3342048-2842-4888-93A2-A1D45150E45D}" destId="{8DF8872B-D584-481F-B804-8DEBD277B75B}" srcOrd="3" destOrd="0" presId="urn:microsoft.com/office/officeart/2018/2/layout/IconLabelDescriptionList"/>
    <dgm:cxn modelId="{09F750A0-9415-48E8-8B31-F525E3BD3DD5}" type="presParOf" srcId="{D3342048-2842-4888-93A2-A1D45150E45D}" destId="{EEAE5CC3-9B5F-47FB-BD96-6C40E207E0F7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71158-9E35-4BD8-B652-45A85FAF3759}">
      <dsp:nvSpPr>
        <dsp:cNvPr id="0" name=""/>
        <dsp:cNvSpPr/>
      </dsp:nvSpPr>
      <dsp:spPr>
        <a:xfrm>
          <a:off x="351513" y="1098833"/>
          <a:ext cx="1094783" cy="109478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B7AF68-995B-4DB3-9223-9EBF66B5CC90}">
      <dsp:nvSpPr>
        <dsp:cNvPr id="0" name=""/>
        <dsp:cNvSpPr/>
      </dsp:nvSpPr>
      <dsp:spPr>
        <a:xfrm>
          <a:off x="584827" y="1332147"/>
          <a:ext cx="628154" cy="6281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50C7A-AC96-4500-8099-05321BDAD576}">
      <dsp:nvSpPr>
        <dsp:cNvPr id="0" name=""/>
        <dsp:cNvSpPr/>
      </dsp:nvSpPr>
      <dsp:spPr>
        <a:xfrm>
          <a:off x="1541" y="2534614"/>
          <a:ext cx="1794726" cy="717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Skill Development and Career Readiness</a:t>
          </a:r>
        </a:p>
      </dsp:txBody>
      <dsp:txXfrm>
        <a:off x="1541" y="2534614"/>
        <a:ext cx="1794726" cy="717890"/>
      </dsp:txXfrm>
    </dsp:sp>
    <dsp:sp modelId="{20D0CB6D-3B6C-4BE2-AE09-941AAEBA11DE}">
      <dsp:nvSpPr>
        <dsp:cNvPr id="0" name=""/>
        <dsp:cNvSpPr/>
      </dsp:nvSpPr>
      <dsp:spPr>
        <a:xfrm>
          <a:off x="2460317" y="1098833"/>
          <a:ext cx="1094783" cy="109478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1A74D-53D2-476E-B35B-14FDA18284B6}">
      <dsp:nvSpPr>
        <dsp:cNvPr id="0" name=""/>
        <dsp:cNvSpPr/>
      </dsp:nvSpPr>
      <dsp:spPr>
        <a:xfrm>
          <a:off x="2693631" y="1332147"/>
          <a:ext cx="628154" cy="6281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4C9AED-8361-46BB-A6F4-8F0AB960A4CE}">
      <dsp:nvSpPr>
        <dsp:cNvPr id="0" name=""/>
        <dsp:cNvSpPr/>
      </dsp:nvSpPr>
      <dsp:spPr>
        <a:xfrm>
          <a:off x="2110345" y="2534614"/>
          <a:ext cx="1794726" cy="717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Career Exploration and Decision-Making</a:t>
          </a:r>
        </a:p>
      </dsp:txBody>
      <dsp:txXfrm>
        <a:off x="2110345" y="2534614"/>
        <a:ext cx="1794726" cy="717890"/>
      </dsp:txXfrm>
    </dsp:sp>
    <dsp:sp modelId="{BB75FC19-A9DB-4F90-802B-8B624DAAE01E}">
      <dsp:nvSpPr>
        <dsp:cNvPr id="0" name=""/>
        <dsp:cNvSpPr/>
      </dsp:nvSpPr>
      <dsp:spPr>
        <a:xfrm>
          <a:off x="4569120" y="1098833"/>
          <a:ext cx="1094783" cy="109478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6EDCB-B40A-4CA5-81CB-8CF4F8A37BE2}">
      <dsp:nvSpPr>
        <dsp:cNvPr id="0" name=""/>
        <dsp:cNvSpPr/>
      </dsp:nvSpPr>
      <dsp:spPr>
        <a:xfrm>
          <a:off x="4802435" y="1332147"/>
          <a:ext cx="628154" cy="6281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34A973-B894-4560-88D3-46C4C00D1A6A}">
      <dsp:nvSpPr>
        <dsp:cNvPr id="0" name=""/>
        <dsp:cNvSpPr/>
      </dsp:nvSpPr>
      <dsp:spPr>
        <a:xfrm>
          <a:off x="4219149" y="2534614"/>
          <a:ext cx="1794726" cy="717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Economic and Workforce Advantages</a:t>
          </a:r>
        </a:p>
      </dsp:txBody>
      <dsp:txXfrm>
        <a:off x="4219149" y="2534614"/>
        <a:ext cx="1794726" cy="717890"/>
      </dsp:txXfrm>
    </dsp:sp>
    <dsp:sp modelId="{6B234853-5D59-4540-87E0-387AF090571D}">
      <dsp:nvSpPr>
        <dsp:cNvPr id="0" name=""/>
        <dsp:cNvSpPr/>
      </dsp:nvSpPr>
      <dsp:spPr>
        <a:xfrm>
          <a:off x="6677924" y="1098833"/>
          <a:ext cx="1094783" cy="109478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1F922-26F4-4E31-8DB1-0B1DC07A2FDB}">
      <dsp:nvSpPr>
        <dsp:cNvPr id="0" name=""/>
        <dsp:cNvSpPr/>
      </dsp:nvSpPr>
      <dsp:spPr>
        <a:xfrm>
          <a:off x="6911239" y="1332147"/>
          <a:ext cx="628154" cy="6281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178799-215E-43D9-A22B-82AA09022A74}">
      <dsp:nvSpPr>
        <dsp:cNvPr id="0" name=""/>
        <dsp:cNvSpPr/>
      </dsp:nvSpPr>
      <dsp:spPr>
        <a:xfrm>
          <a:off x="6327952" y="2534614"/>
          <a:ext cx="1794726" cy="717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Building Soft Skills</a:t>
          </a:r>
        </a:p>
      </dsp:txBody>
      <dsp:txXfrm>
        <a:off x="6327952" y="2534614"/>
        <a:ext cx="1794726" cy="717890"/>
      </dsp:txXfrm>
    </dsp:sp>
    <dsp:sp modelId="{57353844-B471-4140-8100-C978A0FFED60}">
      <dsp:nvSpPr>
        <dsp:cNvPr id="0" name=""/>
        <dsp:cNvSpPr/>
      </dsp:nvSpPr>
      <dsp:spPr>
        <a:xfrm>
          <a:off x="8786728" y="1098833"/>
          <a:ext cx="1094783" cy="109478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E228D-77D1-4614-8878-63A12641B2B3}">
      <dsp:nvSpPr>
        <dsp:cNvPr id="0" name=""/>
        <dsp:cNvSpPr/>
      </dsp:nvSpPr>
      <dsp:spPr>
        <a:xfrm>
          <a:off x="9020042" y="1332147"/>
          <a:ext cx="628154" cy="62815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44ED4A-E3D3-485A-ABE6-6632CA5D4C1F}">
      <dsp:nvSpPr>
        <dsp:cNvPr id="0" name=""/>
        <dsp:cNvSpPr/>
      </dsp:nvSpPr>
      <dsp:spPr>
        <a:xfrm>
          <a:off x="8436756" y="2534614"/>
          <a:ext cx="1794726" cy="717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Boosting Confidence and Independence</a:t>
          </a:r>
        </a:p>
      </dsp:txBody>
      <dsp:txXfrm>
        <a:off x="8436756" y="2534614"/>
        <a:ext cx="1794726" cy="7178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D3702-D53A-4272-85E5-4267F04E80D5}">
      <dsp:nvSpPr>
        <dsp:cNvPr id="0" name=""/>
        <dsp:cNvSpPr/>
      </dsp:nvSpPr>
      <dsp:spPr>
        <a:xfrm>
          <a:off x="5726" y="88429"/>
          <a:ext cx="793614" cy="7545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4A7833-10B4-4599-B6C6-7F50EF1244A8}">
      <dsp:nvSpPr>
        <dsp:cNvPr id="0" name=""/>
        <dsp:cNvSpPr/>
      </dsp:nvSpPr>
      <dsp:spPr>
        <a:xfrm>
          <a:off x="5726" y="989906"/>
          <a:ext cx="2267471" cy="1315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0" i="0" kern="1200">
              <a:latin typeface="Century Gothic" panose="020B0502020202020204" pitchFamily="34" charset="0"/>
            </a:rPr>
            <a:t>Want to participate in multiple 4-year programs (ex.:  Athletics &amp; AVID)?</a:t>
          </a:r>
          <a:endParaRPr lang="en-US" sz="1800" kern="1200">
            <a:latin typeface="Century Gothic" panose="020B0502020202020204" pitchFamily="34" charset="0"/>
          </a:endParaRPr>
        </a:p>
      </dsp:txBody>
      <dsp:txXfrm>
        <a:off x="5726" y="989906"/>
        <a:ext cx="2267471" cy="1315021"/>
      </dsp:txXfrm>
    </dsp:sp>
    <dsp:sp modelId="{DCD4794D-59A0-4A85-9421-ABBE2F9B6E2A}">
      <dsp:nvSpPr>
        <dsp:cNvPr id="0" name=""/>
        <dsp:cNvSpPr/>
      </dsp:nvSpPr>
      <dsp:spPr>
        <a:xfrm>
          <a:off x="5726" y="2373262"/>
          <a:ext cx="2267471" cy="1131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Century Gothic" panose="020B0502020202020204" pitchFamily="34" charset="0"/>
            </a:rPr>
            <a:t>You may consider taking a course over the summer.  </a:t>
          </a:r>
          <a:endParaRPr lang="en-US" sz="1400" kern="1200">
            <a:latin typeface="Century Gothic" panose="020B0502020202020204" pitchFamily="34" charset="0"/>
          </a:endParaRPr>
        </a:p>
      </dsp:txBody>
      <dsp:txXfrm>
        <a:off x="5726" y="2373262"/>
        <a:ext cx="2267471" cy="1131903"/>
      </dsp:txXfrm>
    </dsp:sp>
    <dsp:sp modelId="{18AA8E1B-3A93-4293-AD15-86FA92AD3B27}">
      <dsp:nvSpPr>
        <dsp:cNvPr id="0" name=""/>
        <dsp:cNvSpPr/>
      </dsp:nvSpPr>
      <dsp:spPr>
        <a:xfrm>
          <a:off x="2670005" y="88429"/>
          <a:ext cx="793614" cy="7545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F7CC20-12F3-468F-80B3-1847C245FB83}">
      <dsp:nvSpPr>
        <dsp:cNvPr id="0" name=""/>
        <dsp:cNvSpPr/>
      </dsp:nvSpPr>
      <dsp:spPr>
        <a:xfrm>
          <a:off x="2670005" y="989906"/>
          <a:ext cx="2267471" cy="1315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0" i="0" kern="1200">
              <a:latin typeface="Century Gothic" panose="020B0502020202020204" pitchFamily="34" charset="0"/>
            </a:rPr>
            <a:t>Are you fluent in a language other than English?</a:t>
          </a:r>
          <a:endParaRPr lang="en-US" sz="1800" kern="1200">
            <a:latin typeface="Century Gothic" panose="020B0502020202020204" pitchFamily="34" charset="0"/>
          </a:endParaRPr>
        </a:p>
      </dsp:txBody>
      <dsp:txXfrm>
        <a:off x="2670005" y="989906"/>
        <a:ext cx="2267471" cy="1315021"/>
      </dsp:txXfrm>
    </dsp:sp>
    <dsp:sp modelId="{80706BAD-6FD6-448D-BE47-83C943560180}">
      <dsp:nvSpPr>
        <dsp:cNvPr id="0" name=""/>
        <dsp:cNvSpPr/>
      </dsp:nvSpPr>
      <dsp:spPr>
        <a:xfrm>
          <a:off x="2670005" y="2373262"/>
          <a:ext cx="2267471" cy="1131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Century Gothic" panose="020B0502020202020204" pitchFamily="34" charset="0"/>
            </a:rPr>
            <a:t>Consider taking a Credit by Exam (CBE).</a:t>
          </a:r>
          <a:endParaRPr lang="en-US" sz="1400" kern="1200">
            <a:latin typeface="Century Gothic" panose="020B0502020202020204" pitchFamily="34" charset="0"/>
          </a:endParaRPr>
        </a:p>
      </dsp:txBody>
      <dsp:txXfrm>
        <a:off x="2670005" y="2373262"/>
        <a:ext cx="2267471" cy="1131903"/>
      </dsp:txXfrm>
    </dsp:sp>
    <dsp:sp modelId="{B2F1039E-3769-4454-A3B6-A02E90F112BF}">
      <dsp:nvSpPr>
        <dsp:cNvPr id="0" name=""/>
        <dsp:cNvSpPr/>
      </dsp:nvSpPr>
      <dsp:spPr>
        <a:xfrm>
          <a:off x="8016678" y="41051"/>
          <a:ext cx="793614" cy="7545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B9728C-66BB-4BA5-8D6A-93D671F6D465}">
      <dsp:nvSpPr>
        <dsp:cNvPr id="0" name=""/>
        <dsp:cNvSpPr/>
      </dsp:nvSpPr>
      <dsp:spPr>
        <a:xfrm>
          <a:off x="5334283" y="989906"/>
          <a:ext cx="2267471" cy="1315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0" i="0" kern="1200">
              <a:latin typeface="Century Gothic" panose="020B0502020202020204" pitchFamily="34" charset="0"/>
            </a:rPr>
            <a:t>Are you interested in earning an endorsement through a CTE pathway?</a:t>
          </a:r>
          <a:endParaRPr lang="en-US" sz="1800" kern="1200">
            <a:latin typeface="Century Gothic" panose="020B0502020202020204" pitchFamily="34" charset="0"/>
          </a:endParaRPr>
        </a:p>
      </dsp:txBody>
      <dsp:txXfrm>
        <a:off x="5334283" y="989906"/>
        <a:ext cx="2267471" cy="1315021"/>
      </dsp:txXfrm>
    </dsp:sp>
    <dsp:sp modelId="{63A86ADC-37A5-4080-9574-686482C2678E}">
      <dsp:nvSpPr>
        <dsp:cNvPr id="0" name=""/>
        <dsp:cNvSpPr/>
      </dsp:nvSpPr>
      <dsp:spPr>
        <a:xfrm>
          <a:off x="5334283" y="2373262"/>
          <a:ext cx="2267471" cy="1131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Century Gothic" panose="020B0502020202020204" pitchFamily="34" charset="0"/>
            </a:rPr>
            <a:t>Know the course sequence for your desired pathway.</a:t>
          </a:r>
          <a:endParaRPr lang="en-US" sz="1400" kern="1200">
            <a:latin typeface="Century Gothic" panose="020B0502020202020204" pitchFamily="34" charset="0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Century Gothic" panose="020B0502020202020204" pitchFamily="34" charset="0"/>
            </a:rPr>
            <a:t>Take the first course in the pathway sequence during 9</a:t>
          </a:r>
          <a:r>
            <a:rPr lang="en-US" sz="1400" b="0" i="0" kern="1200" baseline="30000">
              <a:latin typeface="Century Gothic" panose="020B0502020202020204" pitchFamily="34" charset="0"/>
            </a:rPr>
            <a:t>th</a:t>
          </a:r>
          <a:r>
            <a:rPr lang="en-US" sz="1400" b="0" i="0" kern="1200">
              <a:latin typeface="Century Gothic" panose="020B0502020202020204" pitchFamily="34" charset="0"/>
            </a:rPr>
            <a:t> grade.</a:t>
          </a:r>
          <a:endParaRPr lang="en-US" sz="1400" kern="1200">
            <a:latin typeface="Century Gothic" panose="020B0502020202020204" pitchFamily="34" charset="0"/>
          </a:endParaRPr>
        </a:p>
      </dsp:txBody>
      <dsp:txXfrm>
        <a:off x="5334283" y="2373262"/>
        <a:ext cx="2267471" cy="1131903"/>
      </dsp:txXfrm>
    </dsp:sp>
    <dsp:sp modelId="{6087C90D-5029-4363-AF48-574F1C45C296}">
      <dsp:nvSpPr>
        <dsp:cNvPr id="0" name=""/>
        <dsp:cNvSpPr/>
      </dsp:nvSpPr>
      <dsp:spPr>
        <a:xfrm>
          <a:off x="5357697" y="25265"/>
          <a:ext cx="793614" cy="7545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3E54DA-4365-4BAC-9B36-C87BBA4D88DE}">
      <dsp:nvSpPr>
        <dsp:cNvPr id="0" name=""/>
        <dsp:cNvSpPr/>
      </dsp:nvSpPr>
      <dsp:spPr>
        <a:xfrm>
          <a:off x="7998562" y="989906"/>
          <a:ext cx="2267471" cy="1315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0" i="0" kern="1200">
              <a:latin typeface="Century Gothic" panose="020B0502020202020204" pitchFamily="34" charset="0"/>
            </a:rPr>
            <a:t>Want to participate in a certification program at Reese?  </a:t>
          </a:r>
          <a:endParaRPr lang="en-US" sz="1800" kern="1200">
            <a:latin typeface="Century Gothic" panose="020B0502020202020204" pitchFamily="34" charset="0"/>
          </a:endParaRPr>
        </a:p>
      </dsp:txBody>
      <dsp:txXfrm>
        <a:off x="7998562" y="989906"/>
        <a:ext cx="2267471" cy="1315021"/>
      </dsp:txXfrm>
    </dsp:sp>
    <dsp:sp modelId="{EEAE5CC3-9B5F-47FB-BD96-6C40E207E0F7}">
      <dsp:nvSpPr>
        <dsp:cNvPr id="0" name=""/>
        <dsp:cNvSpPr/>
      </dsp:nvSpPr>
      <dsp:spPr>
        <a:xfrm>
          <a:off x="7998562" y="2373262"/>
          <a:ext cx="2267471" cy="1131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Century Gothic" panose="020B0502020202020204" pitchFamily="34" charset="0"/>
            </a:rPr>
            <a:t>Complete PE, Fine Art, Foreign Language, Health &amp; Professional Communication requirements ASAP.</a:t>
          </a:r>
          <a:endParaRPr lang="en-US" sz="1400" kern="1200">
            <a:latin typeface="Century Gothic" panose="020B0502020202020204" pitchFamily="34" charset="0"/>
          </a:endParaRPr>
        </a:p>
      </dsp:txBody>
      <dsp:txXfrm>
        <a:off x="7998562" y="2373262"/>
        <a:ext cx="2267471" cy="11319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575A0-09E1-47B8-B001-F7F23983CA8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977E0-A698-411E-951E-C5BDBC285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10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Skill Development and Career Readiness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Practical Skills:</a:t>
            </a:r>
            <a:r>
              <a:rPr lang="en-US"/>
              <a:t> CTE pathways equip students with hands-on, practical skills directly aligned with industry needs.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Certification Opportunities:</a:t>
            </a:r>
            <a:r>
              <a:rPr lang="en-US"/>
              <a:t> Many pathways offer certifications or credentials that validate a student's expertise and enhance employability.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Job-Specific Training:</a:t>
            </a:r>
            <a:r>
              <a:rPr lang="en-US"/>
              <a:t> Students receive targeted training for specific careers, preparing them to enter the workforce with confidence.</a:t>
            </a:r>
          </a:p>
          <a:p>
            <a:endParaRPr lang="en-US" b="1"/>
          </a:p>
          <a:p>
            <a:r>
              <a:rPr lang="en-US" b="1"/>
              <a:t>Career Exploration and Decision-Making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Early Exposure:</a:t>
            </a:r>
            <a:r>
              <a:rPr lang="en-US"/>
              <a:t> CTE allows students to explore different career options, helping them identify interests and strengths before committing to a career path.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Informed Choices:</a:t>
            </a:r>
            <a:r>
              <a:rPr lang="en-US"/>
              <a:t> By completing a pathway, students gain a clearer understanding of the skills and expectations of a profession, leading to more informed career decisions.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 b="1"/>
              <a:t>Economic and Workforce Advantages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High-Demand Careers:</a:t>
            </a:r>
            <a:r>
              <a:rPr lang="en-US"/>
              <a:t> CTE pathways often align with high-demand industries like healthcare, technology, and skilled trades, where skilled workers are needed.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Higher Earnings Potential:</a:t>
            </a:r>
            <a:r>
              <a:rPr lang="en-US"/>
              <a:t> CTE graduates with certifications or associate degrees often earn competitive salaries and have opportunities for career advancement.</a:t>
            </a:r>
          </a:p>
          <a:p>
            <a:endParaRPr lang="en-US" b="1"/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 b="1"/>
              <a:t>Building Soft Skills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Teamwork and Communication:</a:t>
            </a:r>
            <a:r>
              <a:rPr lang="en-US"/>
              <a:t> CTE programs emphasize collaboration, problem-solving, and effective communication—skills essential for any career.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Professionalism:</a:t>
            </a:r>
            <a:r>
              <a:rPr lang="en-US"/>
              <a:t> Students develop work ethics, time management, and responsibility through internships, apprenticeships, and project-based learning.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 b="1"/>
              <a:t>Boosting Confidence and Independence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Real-World Success:</a:t>
            </a:r>
            <a:r>
              <a:rPr lang="en-US"/>
              <a:t> Students who complete a CTE pathway gain confidence in their ability to succeed in both education and their future careers.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Empowerment:</a:t>
            </a:r>
            <a:r>
              <a:rPr lang="en-US"/>
              <a:t> By mastering specific skills and achieving certifications, students feel empowered to pursue their goals.</a:t>
            </a:r>
          </a:p>
          <a:p>
            <a:endParaRPr lang="en-US"/>
          </a:p>
          <a:p>
            <a:r>
              <a:rPr lang="en-US"/>
              <a:t>Encouraging students to complete CTE pathways not only enhances their immediate educational experience but also sets the foundation for long-term career success and personal fulfillment. As a counselor, emphasizing these benefits can help students and their families understand the value of these programs.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977E0-A698-411E-951E-C5BDBC285E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03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977E0-A698-411E-951E-C5BDBC285E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0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977E0-A698-411E-951E-C5BDBC285E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61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ACHS Course input is happening  January 27</a:t>
            </a:r>
            <a:r>
              <a:rPr lang="en-US" baseline="30000"/>
              <a:t>th</a:t>
            </a:r>
            <a:r>
              <a:rPr lang="en-US"/>
              <a:t>-31</a:t>
            </a:r>
            <a:r>
              <a:rPr lang="en-US" baseline="30000"/>
              <a:t>st</a:t>
            </a:r>
            <a:r>
              <a:rPr lang="en-US"/>
              <a:t> in Science classes. The middle school Counselors will share more information on course input for their specific campus.</a:t>
            </a:r>
          </a:p>
          <a:p>
            <a:endParaRPr lang="en-US"/>
          </a:p>
          <a:p>
            <a:r>
              <a:rPr lang="en-US"/>
              <a:t>The window for completion ends </a:t>
            </a:r>
            <a:r>
              <a:rPr lang="en-US" err="1"/>
              <a:t>onf</a:t>
            </a:r>
            <a:r>
              <a:rPr lang="en-US"/>
              <a:t> February 14</a:t>
            </a:r>
            <a:r>
              <a:rPr lang="en-US" baseline="30000"/>
              <a:t>th</a:t>
            </a:r>
            <a:r>
              <a:rPr lang="en-US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977E0-A698-411E-951E-C5BDBC285E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62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D045-CB58-487C-A7FC-F0573311C07C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C0203-DF05-41D7-8C23-21AC8174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28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09C8-174D-48F9-982F-9959A5552B71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8F34-2095-439B-9E2F-B20F9DCE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26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D045-CB58-487C-A7FC-F0573311C07C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C0203-DF05-41D7-8C23-21AC8174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67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09C8-174D-48F9-982F-9959A5552B71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8F34-2095-439B-9E2F-B20F9DCEF59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8313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09C8-174D-48F9-982F-9959A5552B71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8F34-2095-439B-9E2F-B20F9DCE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35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D045-CB58-487C-A7FC-F0573311C07C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C0203-DF05-41D7-8C23-21AC8174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42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09C8-174D-48F9-982F-9959A5552B71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28F34-2095-439B-9E2F-B20F9DCE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70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D045-CB58-487C-A7FC-F0573311C07C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C0203-DF05-41D7-8C23-21AC8174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89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D045-CB58-487C-A7FC-F0573311C07C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C0203-DF05-41D7-8C23-21AC8174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59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D045-CB58-487C-A7FC-F0573311C07C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C0203-DF05-41D7-8C23-21AC8174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61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D045-CB58-487C-A7FC-F0573311C07C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C0203-DF05-41D7-8C23-21AC8174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28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D045-CB58-487C-A7FC-F0573311C07C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C0203-DF05-41D7-8C23-21AC8174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82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D045-CB58-487C-A7FC-F0573311C07C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C0203-DF05-41D7-8C23-21AC8174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6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D045-CB58-487C-A7FC-F0573311C07C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C0203-DF05-41D7-8C23-21AC8174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83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D045-CB58-487C-A7FC-F0573311C07C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C0203-DF05-41D7-8C23-21AC8174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0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D045-CB58-487C-A7FC-F0573311C07C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C0203-DF05-41D7-8C23-21AC8174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0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D045-CB58-487C-A7FC-F0573311C07C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C0203-DF05-41D7-8C23-21AC8174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2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7D509C8-174D-48F9-982F-9959A5552B71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0E28F34-2095-439B-9E2F-B20F9DCE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239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understorm lightning with a dark cloudy sky">
            <a:extLst>
              <a:ext uri="{FF2B5EF4-FFF2-40B4-BE49-F238E27FC236}">
                <a16:creationId xmlns:a16="http://schemas.microsoft.com/office/drawing/2014/main" id="{571023FA-277F-8F0C-E33E-E0003525CF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l="9091" t="21770" b="1622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330A7A-3408-B0FB-5DB7-B47C5E3B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816303"/>
            <a:ext cx="9144000" cy="1641490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latin typeface="Century Gothic" panose="020B0502020202020204" pitchFamily="34" charset="0"/>
              </a:rPr>
              <a:t>COURSE SELECTION NIGHT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E80F3-6816-B0B9-C944-515AD2D64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95531"/>
            <a:ext cx="9144000" cy="754025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ALMETA CRAWFORD HIGH SCHOOL</a:t>
            </a:r>
          </a:p>
        </p:txBody>
      </p:sp>
      <p:pic>
        <p:nvPicPr>
          <p:cNvPr id="7" name="Picture 6" descr="A horse with a black background&#10;&#10;Description automatically generated">
            <a:extLst>
              <a:ext uri="{FF2B5EF4-FFF2-40B4-BE49-F238E27FC236}">
                <a16:creationId xmlns:a16="http://schemas.microsoft.com/office/drawing/2014/main" id="{E397CC7D-BF53-1523-80C2-F21E3E80F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77" y="406016"/>
            <a:ext cx="4674446" cy="467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3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71A00A-0879-39B8-8C70-13B867D7C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762" y="943649"/>
            <a:ext cx="3653465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E5DE6D-13F9-5F98-85A6-18453CD42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148" y="943649"/>
            <a:ext cx="3827439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226320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47"/>
    </mc:Choice>
    <mc:Fallback xmlns="">
      <p:transition spd="slow" advTm="13724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F508-9B5E-42E8-8345-C33BF7E1C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Substitutions</a:t>
            </a:r>
          </a:p>
        </p:txBody>
      </p:sp>
      <p:graphicFrame>
        <p:nvGraphicFramePr>
          <p:cNvPr id="9" name="Table 11">
            <a:extLst>
              <a:ext uri="{FF2B5EF4-FFF2-40B4-BE49-F238E27FC236}">
                <a16:creationId xmlns:a16="http://schemas.microsoft.com/office/drawing/2014/main" id="{20B85398-2223-89E6-44B0-4A074E780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11923"/>
              </p:ext>
            </p:extLst>
          </p:nvPr>
        </p:nvGraphicFramePr>
        <p:xfrm>
          <a:off x="734290" y="1620982"/>
          <a:ext cx="10723420" cy="4754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855">
                  <a:extLst>
                    <a:ext uri="{9D8B030D-6E8A-4147-A177-3AD203B41FA5}">
                      <a16:colId xmlns:a16="http://schemas.microsoft.com/office/drawing/2014/main" val="299843687"/>
                    </a:ext>
                  </a:extLst>
                </a:gridCol>
                <a:gridCol w="2680855">
                  <a:extLst>
                    <a:ext uri="{9D8B030D-6E8A-4147-A177-3AD203B41FA5}">
                      <a16:colId xmlns:a16="http://schemas.microsoft.com/office/drawing/2014/main" val="1595428278"/>
                    </a:ext>
                  </a:extLst>
                </a:gridCol>
                <a:gridCol w="2680855">
                  <a:extLst>
                    <a:ext uri="{9D8B030D-6E8A-4147-A177-3AD203B41FA5}">
                      <a16:colId xmlns:a16="http://schemas.microsoft.com/office/drawing/2014/main" val="2119521556"/>
                    </a:ext>
                  </a:extLst>
                </a:gridCol>
                <a:gridCol w="2680855">
                  <a:extLst>
                    <a:ext uri="{9D8B030D-6E8A-4147-A177-3AD203B41FA5}">
                      <a16:colId xmlns:a16="http://schemas.microsoft.com/office/drawing/2014/main" val="1903131387"/>
                    </a:ext>
                  </a:extLst>
                </a:gridCol>
              </a:tblGrid>
              <a:tr h="1448241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Century Gothic" panose="020B0502020202020204" pitchFamily="34" charset="0"/>
                        </a:rPr>
                        <a:t>Health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Century Gothic" panose="020B0502020202020204" pitchFamily="34" charset="0"/>
                        </a:rPr>
                        <a:t>Fine 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Century Gothic" panose="020B0502020202020204" pitchFamily="34" charset="0"/>
                        </a:rPr>
                        <a:t>Professional Communication (Speech)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Century Gothic" panose="020B0502020202020204" pitchFamily="34" charset="0"/>
                        </a:rPr>
                        <a:t>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2274448"/>
                  </a:ext>
                </a:extLst>
              </a:tr>
              <a:tr h="3306638">
                <a:tc>
                  <a:txBody>
                    <a:bodyPr/>
                    <a:lstStyle/>
                    <a:p>
                      <a:r>
                        <a:rPr lang="en-US">
                          <a:latin typeface="Century Gothic" panose="020B0502020202020204" pitchFamily="34" charset="0"/>
                        </a:rPr>
                        <a:t>Principles of Health Science (full 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Gothic" panose="020B0502020202020204" pitchFamily="34" charset="0"/>
                        </a:rPr>
                        <a:t>Floral Design</a:t>
                      </a:r>
                    </a:p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>
                          <a:latin typeface="Century Gothic" panose="020B0502020202020204" pitchFamily="34" charset="0"/>
                        </a:rPr>
                        <a:t>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Gothic" panose="020B0502020202020204" pitchFamily="34" charset="0"/>
                        </a:rPr>
                        <a:t>Debate (full 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entury Gothic" panose="020B0502020202020204" pitchFamily="34" charset="0"/>
                        </a:rPr>
                        <a:t>Athletics</a:t>
                      </a:r>
                    </a:p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>
                          <a:latin typeface="Century Gothic" panose="020B0502020202020204" pitchFamily="34" charset="0"/>
                        </a:rPr>
                        <a:t>Dance 1</a:t>
                      </a:r>
                    </a:p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>
                          <a:latin typeface="Century Gothic" panose="020B0502020202020204" pitchFamily="34" charset="0"/>
                        </a:rPr>
                        <a:t>JROTC</a:t>
                      </a:r>
                    </a:p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>
                          <a:latin typeface="Century Gothic" panose="020B0502020202020204" pitchFamily="34" charset="0"/>
                        </a:rPr>
                        <a:t>Band 1 &amp; 2 (fall only)</a:t>
                      </a:r>
                    </a:p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1600">
                          <a:latin typeface="Century Gothic" panose="020B0502020202020204" pitchFamily="34" charset="0"/>
                        </a:rPr>
                        <a:t>Kickstart/Off Campus PE</a:t>
                      </a:r>
                    </a:p>
                    <a:p>
                      <a:r>
                        <a:rPr lang="en-US" sz="1000">
                          <a:latin typeface="Century Gothic" panose="020B0502020202020204" pitchFamily="34" charset="0"/>
                        </a:rPr>
                        <a:t>(campus and district approval needed)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422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754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8091" y="458928"/>
            <a:ext cx="10515600" cy="1279035"/>
          </a:xfrm>
        </p:spPr>
        <p:txBody>
          <a:bodyPr anchor="t">
            <a:normAutofit/>
          </a:bodyPr>
          <a:lstStyle/>
          <a:p>
            <a:pPr algn="ctr"/>
            <a:r>
              <a:rPr lang="en-US" sz="4100">
                <a:solidFill>
                  <a:schemeClr val="tx1"/>
                </a:solidFill>
                <a:latin typeface="Century Gothic" panose="020B0502020202020204" pitchFamily="34" charset="0"/>
              </a:rPr>
              <a:t>Important Points to Consider when Building a 4-Year Plan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0973C20A-BC86-A192-9EB5-EC600835B2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3189265"/>
              </p:ext>
            </p:extLst>
          </p:nvPr>
        </p:nvGraphicFramePr>
        <p:xfrm>
          <a:off x="960120" y="2477187"/>
          <a:ext cx="10271760" cy="3593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5866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D1E3D-5938-4208-8194-79E7CD830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600" y="643468"/>
            <a:ext cx="2944152" cy="16227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latin typeface="Century Gothic" panose="020B0502020202020204" pitchFamily="34" charset="0"/>
              </a:rPr>
              <a:t>Choosing Alternate    Electives</a:t>
            </a:r>
          </a:p>
        </p:txBody>
      </p:sp>
      <p:pic>
        <p:nvPicPr>
          <p:cNvPr id="6" name="Picture 5" descr="A yellow paper with red push pin&#10;&#10;Description automatically generated">
            <a:extLst>
              <a:ext uri="{FF2B5EF4-FFF2-40B4-BE49-F238E27FC236}">
                <a16:creationId xmlns:a16="http://schemas.microsoft.com/office/drawing/2014/main" id="{37FB22A6-DFF2-C581-0D88-AF1BBAE3F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8" y="1026627"/>
            <a:ext cx="6833412" cy="480474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60140-79B7-40E8-8B93-A9BF3374E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0599" y="2402733"/>
            <a:ext cx="2944151" cy="377423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Alternates are</a:t>
            </a:r>
            <a:r>
              <a:rPr lang="en-US" sz="2000" i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 </a:t>
            </a:r>
            <a:r>
              <a:rPr lang="en-US" sz="2000" b="1" i="1" u="sng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critical</a:t>
            </a:r>
            <a:r>
              <a:rPr lang="en-US" sz="20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.  Please input a minimum of 3 alternate elective requests.  If no alternates are listed, </a:t>
            </a:r>
            <a:r>
              <a:rPr lang="en-US" sz="2000" b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ACHS counselors will select a course on your behalf</a:t>
            </a:r>
            <a:r>
              <a:rPr lang="en-US" sz="20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.</a:t>
            </a:r>
          </a:p>
          <a:p>
            <a:pPr algn="ctr"/>
            <a:endParaRPr lang="en-US" sz="200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pPr algn="ctr"/>
            <a:r>
              <a:rPr lang="en-US" sz="2000" b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THERE WILL BE NO SCHEDULE CHANGES IN THE FALL. CHOOSE ALTERNATES WISELY!</a:t>
            </a:r>
          </a:p>
        </p:txBody>
      </p:sp>
    </p:spTree>
    <p:extLst>
      <p:ext uri="{BB962C8B-B14F-4D97-AF65-F5344CB8AC3E}">
        <p14:creationId xmlns:p14="http://schemas.microsoft.com/office/powerpoint/2010/main" val="365006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031"/>
    </mc:Choice>
    <mc:Fallback xmlns="">
      <p:transition spd="slow" advClick="0" advTm="4603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744" y="681037"/>
            <a:ext cx="10515600" cy="1279035"/>
          </a:xfrm>
        </p:spPr>
        <p:txBody>
          <a:bodyPr anchor="t">
            <a:normAutofit/>
          </a:bodyPr>
          <a:lstStyle/>
          <a:p>
            <a:pPr algn="ctr"/>
            <a:r>
              <a:rPr lang="en-US" sz="4100">
                <a:solidFill>
                  <a:schemeClr val="tx1"/>
                </a:solidFill>
                <a:latin typeface="Century Gothic" panose="020B0502020202020204" pitchFamily="34" charset="0"/>
              </a:rPr>
              <a:t>Schedule Corrections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D50E8-788C-FD30-FF43-99A1A570A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12B4C0D-E902-93F4-411D-01A6A5E3C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3" y="1830882"/>
            <a:ext cx="11629794" cy="407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181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5EC9BE82-197E-4B17-90F6-C38A83018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509" y="643467"/>
            <a:ext cx="10564807" cy="5200743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883CF0-4FA6-16F1-45FD-8940B96B9F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813"/>
          <a:stretch/>
        </p:blipFill>
        <p:spPr>
          <a:xfrm>
            <a:off x="1131171" y="965201"/>
            <a:ext cx="9922411" cy="455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48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026B15-96C9-13A4-5DFF-FB95A37B5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9986" y="753533"/>
            <a:ext cx="10492027" cy="5350933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1702105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46133B-2542-6F14-2957-7842A8D08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Counselor Contact Information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87F8A1-6685-91F9-096A-7333E6D56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2446" y="1825625"/>
            <a:ext cx="563141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u="sng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Email Address</a:t>
            </a:r>
            <a:endParaRPr lang="en-US" dirty="0">
              <a:gradFill>
                <a:gsLst>
                  <a:gs pos="0">
                    <a:srgbClr val="000000"/>
                  </a:gs>
                  <a:gs pos="34000">
                    <a:srgbClr val="FFFFFF"/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latin typeface="Century Gothic"/>
            </a:endParaRPr>
          </a:p>
          <a:p>
            <a:pPr marL="0" indent="0" algn="r">
              <a:buNone/>
            </a:pPr>
            <a:endParaRPr lang="en-US">
              <a:gradFill>
                <a:gsLst>
                  <a:gs pos="0">
                    <a:prstClr val="black">
                      <a:lumMod val="25000"/>
                      <a:lumOff val="75000"/>
                    </a:prstClr>
                  </a:gs>
                  <a:gs pos="34000">
                    <a:prstClr val="white">
                      <a:lumMod val="93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  <a:p>
            <a:pPr marL="0" indent="0" algn="r">
              <a:buNone/>
            </a:pPr>
            <a:r>
              <a:rPr lang="en-US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Tanesha.Crockett@fortbendisd.gov</a:t>
            </a:r>
          </a:p>
          <a:p>
            <a:pPr marL="0" indent="0" algn="r">
              <a:buNone/>
            </a:pPr>
            <a:r>
              <a:rPr lang="en-US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Bionca.Johnson@fortbendisd.gov</a:t>
            </a:r>
          </a:p>
          <a:p>
            <a:pPr marL="0" indent="0" algn="r">
              <a:buNone/>
            </a:pPr>
            <a:r>
              <a:rPr lang="en-US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Shaquaella.Levy@fortbendisd.gov</a:t>
            </a:r>
          </a:p>
          <a:p>
            <a:pPr marL="0" indent="0" algn="r">
              <a:buNone/>
            </a:pPr>
            <a:r>
              <a:rPr lang="en-US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Brittaney.Norflis@fortbendisd.gov</a:t>
            </a:r>
          </a:p>
          <a:p>
            <a:pPr marL="0" indent="0" algn="r">
              <a:buNone/>
            </a:pPr>
            <a:endParaRPr lang="en-US">
              <a:gradFill>
                <a:gsLst>
                  <a:gs pos="0">
                    <a:prstClr val="black">
                      <a:lumMod val="25000"/>
                      <a:lumOff val="75000"/>
                    </a:prstClr>
                  </a:gs>
                  <a:gs pos="34000">
                    <a:prstClr val="white">
                      <a:lumMod val="93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  <a:p>
            <a:pPr marL="0" indent="0" algn="r">
              <a:buNone/>
            </a:pPr>
            <a:endParaRPr lang="en-US" dirty="0">
              <a:gradFill>
                <a:gsLst>
                  <a:gs pos="0">
                    <a:srgbClr val="000000"/>
                  </a:gs>
                  <a:gs pos="34000">
                    <a:srgbClr val="FFFFFF"/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E573DF-7CF4-7E35-69C1-3AE975346E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u="sng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Phone Number</a:t>
            </a:r>
          </a:p>
          <a:p>
            <a:pPr marL="0" indent="0">
              <a:buNone/>
            </a:pPr>
            <a:endParaRPr lang="en-US">
              <a:gradFill>
                <a:gsLst>
                  <a:gs pos="0">
                    <a:prstClr val="black">
                      <a:lumMod val="25000"/>
                      <a:lumOff val="75000"/>
                    </a:prstClr>
                  </a:gs>
                  <a:gs pos="34000">
                    <a:prstClr val="white">
                      <a:lumMod val="93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  <a:p>
            <a:pPr marL="0" indent="0" algn="ctr">
              <a:buNone/>
            </a:pPr>
            <a:r>
              <a:rPr lang="en-US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281 327 6747</a:t>
            </a:r>
          </a:p>
          <a:p>
            <a:pPr marL="0" indent="0" algn="ctr">
              <a:buNone/>
            </a:pPr>
            <a:r>
              <a:rPr lang="en-US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281 327 6805</a:t>
            </a:r>
          </a:p>
          <a:p>
            <a:pPr marL="0" indent="0" algn="ctr">
              <a:buNone/>
            </a:pPr>
            <a:r>
              <a:rPr lang="en-US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281 327 6748</a:t>
            </a:r>
            <a:endParaRPr lang="en-US" dirty="0">
              <a:gradFill>
                <a:gsLst>
                  <a:gs pos="0">
                    <a:prstClr val="black">
                      <a:lumMod val="25000"/>
                      <a:lumOff val="75000"/>
                    </a:prstClr>
                  </a:gs>
                  <a:gs pos="34000">
                    <a:prstClr val="white">
                      <a:lumMod val="93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  <a:p>
            <a:pPr marL="0" indent="0">
              <a:buNone/>
            </a:pPr>
            <a:r>
              <a:rPr lang="en-US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                    281 327 6745</a:t>
            </a:r>
            <a:endParaRPr lang="en-US" dirty="0">
              <a:gradFill>
                <a:gsLst>
                  <a:gs pos="0">
                    <a:prstClr val="black">
                      <a:lumMod val="25000"/>
                      <a:lumOff val="75000"/>
                    </a:prstClr>
                  </a:gs>
                  <a:gs pos="34000">
                    <a:prstClr val="white">
                      <a:lumMod val="93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  <a:p>
            <a:pPr marL="0" indent="0" algn="ctr">
              <a:buNone/>
            </a:pPr>
            <a:endParaRPr lang="en-US">
              <a:gradFill>
                <a:gsLst>
                  <a:gs pos="0">
                    <a:prstClr val="black">
                      <a:lumMod val="25000"/>
                      <a:lumOff val="75000"/>
                    </a:prstClr>
                  </a:gs>
                  <a:gs pos="34000">
                    <a:prstClr val="white">
                      <a:lumMod val="93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  <a:p>
            <a:pPr marL="0" indent="0" algn="ctr">
              <a:buNone/>
            </a:pPr>
            <a:endParaRPr lang="en-US" dirty="0">
              <a:gradFill>
                <a:gsLst>
                  <a:gs pos="0">
                    <a:srgbClr val="000000"/>
                  </a:gs>
                  <a:gs pos="34000">
                    <a:srgbClr val="FFFFFF"/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75622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14BEF-5D28-7779-60CF-23AE18C6E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743" y="385974"/>
            <a:ext cx="4138514" cy="6086051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958131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7FA54-5546-16BB-B156-624E4FC1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>
                <a:gradFill flip="none">
                  <a:gsLst>
                    <a:gs pos="0">
                      <a:srgbClr val="000000"/>
                    </a:gs>
                    <a:gs pos="28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  <a:tileRect/>
                </a:gradFill>
                <a:latin typeface="Century Gothic"/>
              </a:rPr>
              <a:t>ADMINISTRATION</a:t>
            </a:r>
            <a:endParaRPr lang="en-US" dirty="0">
              <a:gradFill flip="none" rotWithShape="1">
                <a:gsLst>
                  <a:gs pos="0">
                    <a:prstClr val="black">
                      <a:lumMod val="25000"/>
                      <a:lumOff val="75000"/>
                    </a:prstClr>
                  </a:gs>
                  <a:gs pos="28000">
                    <a:prstClr val="white">
                      <a:lumMod val="93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  <a:tileRect/>
              </a:gra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BC54D-75A5-896F-0244-811664F3A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298" y="1906458"/>
            <a:ext cx="2940050" cy="576262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Dr. Amber Grady</a:t>
            </a:r>
            <a:endParaRPr lang="en-US" sz="2000" dirty="0">
              <a:gradFill>
                <a:gsLst>
                  <a:gs pos="0">
                    <a:srgbClr val="000000"/>
                  </a:gs>
                  <a:gs pos="34000">
                    <a:srgbClr val="FFFFFF"/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Principal</a:t>
            </a:r>
            <a:endParaRPr lang="en-US" dirty="0">
              <a:gradFill>
                <a:gsLst>
                  <a:gs pos="0">
                    <a:prstClr val="black">
                      <a:lumMod val="41000"/>
                      <a:lumOff val="59000"/>
                    </a:prstClr>
                  </a:gs>
                  <a:gs pos="34000">
                    <a:prstClr val="white">
                      <a:lumMod val="93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  <p:pic>
        <p:nvPicPr>
          <p:cNvPr id="14" name="Picture Placeholder 13" descr="A person with long black hair smiling&#10;&#10;AI-generated content may be incorrect.">
            <a:extLst>
              <a:ext uri="{FF2B5EF4-FFF2-40B4-BE49-F238E27FC236}">
                <a16:creationId xmlns:a16="http://schemas.microsoft.com/office/drawing/2014/main" id="{D228F1FE-4106-0422-1471-40AE1C6A18C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-1467" r="355" b="32385"/>
          <a:stretch>
            <a:fillRect/>
          </a:stretch>
        </p:blipFill>
        <p:spPr>
          <a:xfrm>
            <a:off x="3478046" y="1682496"/>
            <a:ext cx="1969297" cy="1960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B3FFF9-1D89-6694-CF0E-59DB589B3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676" y="6034367"/>
            <a:ext cx="2930525" cy="576262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Walter Benavides </a:t>
            </a:r>
            <a:endParaRPr lang="en-US" sz="2000" dirty="0">
              <a:gradFill>
                <a:gsLst>
                  <a:gs pos="0">
                    <a:srgbClr val="000000"/>
                  </a:gs>
                  <a:gs pos="34000">
                    <a:srgbClr val="FFFFFF"/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Assistant Principal</a:t>
            </a:r>
            <a:endParaRPr lang="en-US" dirty="0">
              <a:gradFill>
                <a:gsLst>
                  <a:gs pos="0">
                    <a:prstClr val="black">
                      <a:lumMod val="41000"/>
                      <a:lumOff val="59000"/>
                    </a:prstClr>
                  </a:gs>
                  <a:gs pos="34000">
                    <a:prstClr val="white">
                      <a:lumMod val="93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3538F-85AF-7F39-7E2E-8E9AFF35A0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31726" y="1899588"/>
            <a:ext cx="2932113" cy="576262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DeAndria Brigham</a:t>
            </a:r>
            <a:endParaRPr lang="en-US" sz="2000" dirty="0">
              <a:gradFill>
                <a:gsLst>
                  <a:gs pos="0">
                    <a:srgbClr val="000000"/>
                  </a:gs>
                  <a:gs pos="34000">
                    <a:srgbClr val="FFFFFF"/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Associate Principal</a:t>
            </a:r>
            <a:endParaRPr lang="en-US" dirty="0">
              <a:gradFill>
                <a:gsLst>
                  <a:gs pos="0">
                    <a:prstClr val="black">
                      <a:lumMod val="41000"/>
                      <a:lumOff val="59000"/>
                    </a:prstClr>
                  </a:gs>
                  <a:gs pos="34000">
                    <a:prstClr val="white">
                      <a:lumMod val="93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  <p:pic>
        <p:nvPicPr>
          <p:cNvPr id="16" name="Picture Placeholder 1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01E94439-CDA3-5F9A-DBED-F40DCC8845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37" b="14437"/>
          <a:stretch>
            <a:fillRect/>
          </a:stretch>
        </p:blipFill>
        <p:spPr>
          <a:xfrm>
            <a:off x="6200792" y="1785214"/>
            <a:ext cx="1958859" cy="1887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Placeholder 13" descr="A person with curly hair and mustache smiling&#10;&#10;AI-generated content may be incorrect.">
            <a:extLst>
              <a:ext uri="{FF2B5EF4-FFF2-40B4-BE49-F238E27FC236}">
                <a16:creationId xmlns:a16="http://schemas.microsoft.com/office/drawing/2014/main" id="{E611D704-88F8-E591-0C3B-D0F81945B8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939" b="12939"/>
          <a:stretch>
            <a:fillRect/>
          </a:stretch>
        </p:blipFill>
        <p:spPr>
          <a:xfrm>
            <a:off x="994166" y="3878436"/>
            <a:ext cx="1969297" cy="1960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Placeholder 1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30240FEE-851C-B19F-D945-28CC6A0D8C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661" b="12661"/>
          <a:stretch>
            <a:fillRect/>
          </a:stretch>
        </p:blipFill>
        <p:spPr>
          <a:xfrm>
            <a:off x="4366679" y="3878435"/>
            <a:ext cx="1969297" cy="1960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Placeholder 1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0A5622F3-1D3F-15EB-B133-12CE5900B3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16" r="6916"/>
          <a:stretch>
            <a:fillRect/>
          </a:stretch>
        </p:blipFill>
        <p:spPr>
          <a:xfrm>
            <a:off x="7762052" y="3878435"/>
            <a:ext cx="1969297" cy="1960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3FEF84F-3B4A-0B61-DB9D-61AC41D43F74}"/>
              </a:ext>
            </a:extLst>
          </p:cNvPr>
          <p:cNvSpPr txBox="1">
            <a:spLocks/>
          </p:cNvSpPr>
          <p:nvPr/>
        </p:nvSpPr>
        <p:spPr>
          <a:xfrm>
            <a:off x="3893595" y="6032438"/>
            <a:ext cx="2930525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Dr. Alvin Goldman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Assistant Principal</a:t>
            </a:r>
            <a:endParaRPr lang="en-US" dirty="0">
              <a:gradFill>
                <a:gsLst>
                  <a:gs pos="0">
                    <a:prstClr val="black">
                      <a:lumMod val="41000"/>
                      <a:lumOff val="59000"/>
                    </a:prstClr>
                  </a:gs>
                  <a:gs pos="34000">
                    <a:prstClr val="white">
                      <a:lumMod val="93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1ADFE03-970D-DE41-5591-A2F54AB38FA0}"/>
              </a:ext>
            </a:extLst>
          </p:cNvPr>
          <p:cNvSpPr txBox="1">
            <a:spLocks/>
          </p:cNvSpPr>
          <p:nvPr/>
        </p:nvSpPr>
        <p:spPr>
          <a:xfrm>
            <a:off x="7288835" y="6032438"/>
            <a:ext cx="2930525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Brandon Woodard</a:t>
            </a:r>
            <a:endParaRPr lang="en-US" sz="2000" dirty="0">
              <a:gradFill>
                <a:gsLst>
                  <a:gs pos="0">
                    <a:srgbClr val="000000"/>
                  </a:gs>
                  <a:gs pos="34000">
                    <a:srgbClr val="FFFFFF"/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Assistant Principal</a:t>
            </a:r>
            <a:endParaRPr lang="en-US" dirty="0">
              <a:gradFill>
                <a:gsLst>
                  <a:gs pos="0">
                    <a:prstClr val="black">
                      <a:lumMod val="41000"/>
                      <a:lumOff val="59000"/>
                    </a:prstClr>
                  </a:gs>
                  <a:gs pos="34000">
                    <a:prstClr val="white">
                      <a:lumMod val="93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27566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understorm lightning with a dark cloudy sky">
            <a:extLst>
              <a:ext uri="{FF2B5EF4-FFF2-40B4-BE49-F238E27FC236}">
                <a16:creationId xmlns:a16="http://schemas.microsoft.com/office/drawing/2014/main" id="{571023FA-277F-8F0C-E33E-E0003525C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l="9091" t="21770" b="1622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330A7A-3408-B0FB-5DB7-B47C5E3B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0781"/>
            <a:ext cx="9144000" cy="1641490"/>
          </a:xfrm>
        </p:spPr>
        <p:txBody>
          <a:bodyPr>
            <a:normAutofit/>
          </a:bodyPr>
          <a:lstStyle/>
          <a:p>
            <a:pPr algn="ctr"/>
            <a:r>
              <a:rPr lang="en-US" sz="8800">
                <a:latin typeface="Century Gothic" panose="020B0502020202020204" pitchFamily="34" charset="0"/>
              </a:rPr>
              <a:t>COUNSELORS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337FAA-DF54-06A0-7169-5368CBE792A5}"/>
              </a:ext>
            </a:extLst>
          </p:cNvPr>
          <p:cNvSpPr txBox="1"/>
          <p:nvPr/>
        </p:nvSpPr>
        <p:spPr>
          <a:xfrm>
            <a:off x="-304251" y="2111491"/>
            <a:ext cx="292608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err="1">
                <a:latin typeface="Century Gothic"/>
              </a:rPr>
              <a:t>ShaQuaella</a:t>
            </a:r>
            <a:r>
              <a:rPr lang="en-US" sz="2000" b="1">
                <a:latin typeface="Century Gothic"/>
              </a:rPr>
              <a:t> Levy</a:t>
            </a:r>
            <a:endParaRPr lang="en-US" sz="2000" b="1">
              <a:latin typeface="Century Gothic" panose="020B0502020202020204" pitchFamily="34" charset="0"/>
            </a:endParaRPr>
          </a:p>
          <a:p>
            <a:pPr algn="ctr"/>
            <a:r>
              <a:rPr lang="en-US" sz="2000">
                <a:latin typeface="Century Gothic" panose="020B0502020202020204" pitchFamily="34" charset="0"/>
              </a:rPr>
              <a:t>Lead Counselor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66485-F2B7-7851-0C28-2210F449D01F}"/>
              </a:ext>
            </a:extLst>
          </p:cNvPr>
          <p:cNvSpPr txBox="1"/>
          <p:nvPr/>
        </p:nvSpPr>
        <p:spPr>
          <a:xfrm>
            <a:off x="3050345" y="2140568"/>
            <a:ext cx="292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entury Gothic" panose="020B0502020202020204" pitchFamily="34" charset="0"/>
              </a:rPr>
              <a:t>Tanesha Crockett</a:t>
            </a:r>
          </a:p>
          <a:p>
            <a:pPr algn="ctr"/>
            <a:r>
              <a:rPr lang="en-US" sz="2000">
                <a:latin typeface="Century Gothic" panose="020B0502020202020204" pitchFamily="34" charset="0"/>
              </a:rPr>
              <a:t>Counselor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0F8651-4CBA-1DFC-F35B-EE050970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533" y="2958602"/>
            <a:ext cx="2352290" cy="319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048FE9-B25F-8642-0C12-1F1BBA243E73}"/>
              </a:ext>
            </a:extLst>
          </p:cNvPr>
          <p:cNvSpPr txBox="1"/>
          <p:nvPr/>
        </p:nvSpPr>
        <p:spPr>
          <a:xfrm>
            <a:off x="6092325" y="2140568"/>
            <a:ext cx="292608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latin typeface="Century Gothic"/>
              </a:rPr>
              <a:t>Bionca Johnson</a:t>
            </a:r>
            <a:endParaRPr lang="en-US"/>
          </a:p>
          <a:p>
            <a:pPr algn="ctr"/>
            <a:r>
              <a:rPr lang="en-US" sz="2000">
                <a:latin typeface="Century Gothic" panose="020B0502020202020204" pitchFamily="34" charset="0"/>
              </a:rPr>
              <a:t>Counselor</a:t>
            </a:r>
          </a:p>
        </p:txBody>
      </p:sp>
      <p:pic>
        <p:nvPicPr>
          <p:cNvPr id="9" name="Picture 8" descr="A person in a white shirt and vest&#10;&#10;Description automatically generated">
            <a:extLst>
              <a:ext uri="{FF2B5EF4-FFF2-40B4-BE49-F238E27FC236}">
                <a16:creationId xmlns:a16="http://schemas.microsoft.com/office/drawing/2014/main" id="{1B2DF179-FD0C-5A5C-B360-88883D6045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/>
          <a:stretch/>
        </p:blipFill>
        <p:spPr>
          <a:xfrm>
            <a:off x="9558982" y="2893728"/>
            <a:ext cx="2213457" cy="301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371DE686-32E0-7CFE-16BB-9198847A7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96" y="2962320"/>
            <a:ext cx="2211915" cy="3016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79CBBE-AF64-F500-638D-F346674BF1FB}"/>
              </a:ext>
            </a:extLst>
          </p:cNvPr>
          <p:cNvSpPr txBox="1"/>
          <p:nvPr/>
        </p:nvSpPr>
        <p:spPr>
          <a:xfrm>
            <a:off x="9376833" y="2233083"/>
            <a:ext cx="2656416" cy="7302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Century Gothic"/>
              </a:rPr>
              <a:t>Brittaney Norflis</a:t>
            </a:r>
          </a:p>
          <a:p>
            <a:pPr algn="ctr"/>
            <a:r>
              <a:rPr lang="en-US" sz="2000">
                <a:latin typeface="Century Gothic"/>
              </a:rPr>
              <a:t>Counselor</a:t>
            </a:r>
            <a:endParaRPr lang="en-US"/>
          </a:p>
        </p:txBody>
      </p:sp>
      <p:pic>
        <p:nvPicPr>
          <p:cNvPr id="13" name="Picture 12" descr="A person with dreadlocks smiling&#10;&#10;AI-generated content may be incorrect.">
            <a:extLst>
              <a:ext uri="{FF2B5EF4-FFF2-40B4-BE49-F238E27FC236}">
                <a16:creationId xmlns:a16="http://schemas.microsoft.com/office/drawing/2014/main" id="{C809F53B-85CB-97B0-4B73-25243D9607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699" t="641" r="14583" b="21154"/>
          <a:stretch>
            <a:fillRect/>
          </a:stretch>
        </p:blipFill>
        <p:spPr>
          <a:xfrm rot="5400000">
            <a:off x="5968131" y="3306798"/>
            <a:ext cx="3139504" cy="2207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5184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understorm lightning with a dark cloudy sky">
            <a:extLst>
              <a:ext uri="{FF2B5EF4-FFF2-40B4-BE49-F238E27FC236}">
                <a16:creationId xmlns:a16="http://schemas.microsoft.com/office/drawing/2014/main" id="{571023FA-277F-8F0C-E33E-E0003525C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l="9091" t="21770" b="1622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337FAA-DF54-06A0-7169-5368CBE792A5}"/>
              </a:ext>
            </a:extLst>
          </p:cNvPr>
          <p:cNvSpPr txBox="1"/>
          <p:nvPr/>
        </p:nvSpPr>
        <p:spPr>
          <a:xfrm>
            <a:off x="1668227" y="612671"/>
            <a:ext cx="3788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entury Gothic" panose="020B0502020202020204" pitchFamily="34" charset="0"/>
              </a:rPr>
              <a:t>Tanja Dutton</a:t>
            </a:r>
          </a:p>
          <a:p>
            <a:pPr algn="ctr"/>
            <a:r>
              <a:rPr lang="en-US" sz="2000">
                <a:latin typeface="Century Gothic" panose="020B0502020202020204" pitchFamily="34" charset="0"/>
              </a:rPr>
              <a:t>Campus Assessment Coordinator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66485-F2B7-7851-0C28-2210F449D01F}"/>
              </a:ext>
            </a:extLst>
          </p:cNvPr>
          <p:cNvSpPr txBox="1"/>
          <p:nvPr/>
        </p:nvSpPr>
        <p:spPr>
          <a:xfrm>
            <a:off x="7124662" y="612671"/>
            <a:ext cx="3629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entury Gothic" panose="020B0502020202020204" pitchFamily="34" charset="0"/>
              </a:rPr>
              <a:t>Dejah Walea</a:t>
            </a:r>
          </a:p>
          <a:p>
            <a:pPr algn="ctr"/>
            <a:r>
              <a:rPr lang="en-US" sz="2000">
                <a:latin typeface="Century Gothic" panose="020B0502020202020204" pitchFamily="34" charset="0"/>
              </a:rPr>
              <a:t>College &amp; Career Readiness Advisor</a:t>
            </a:r>
          </a:p>
        </p:txBody>
      </p:sp>
      <p:pic>
        <p:nvPicPr>
          <p:cNvPr id="3074" name="Picture 2" descr="info page">
            <a:extLst>
              <a:ext uri="{FF2B5EF4-FFF2-40B4-BE49-F238E27FC236}">
                <a16:creationId xmlns:a16="http://schemas.microsoft.com/office/drawing/2014/main" id="{9FBA2369-3E76-0A7A-D2D6-60B94A3CC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92" y="2241005"/>
            <a:ext cx="3083511" cy="325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in a blue dress&#10;&#10;Description automatically generated">
            <a:extLst>
              <a:ext uri="{FF2B5EF4-FFF2-40B4-BE49-F238E27FC236}">
                <a16:creationId xmlns:a16="http://schemas.microsoft.com/office/drawing/2014/main" id="{C3F9720B-A618-07D2-929B-880004935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1"/>
          <a:stretch/>
        </p:blipFill>
        <p:spPr>
          <a:xfrm>
            <a:off x="2133591" y="2241005"/>
            <a:ext cx="2857500" cy="32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10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F427-519E-E8E9-6B1C-B0C170894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High School Course Selection</a:t>
            </a:r>
          </a:p>
        </p:txBody>
      </p:sp>
      <p:pic>
        <p:nvPicPr>
          <p:cNvPr id="4" name="Picture 3" descr="Thunderstorm lightning with a dark cloudy sky">
            <a:extLst>
              <a:ext uri="{FF2B5EF4-FFF2-40B4-BE49-F238E27FC236}">
                <a16:creationId xmlns:a16="http://schemas.microsoft.com/office/drawing/2014/main" id="{85EA25BE-BEEA-2995-7E74-E27A2D3AFD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l="9091" t="21770" b="1622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3F3C1-1224-B43B-30F3-870EB5133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7363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 err="1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SchooLinks</a:t>
            </a:r>
            <a:r>
              <a:rPr lang="en-US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 course entry opens Monday, January 26</a:t>
            </a:r>
            <a:r>
              <a:rPr lang="en-US" baseline="30000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th</a:t>
            </a:r>
            <a:r>
              <a:rPr lang="en-US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 until February 13</a:t>
            </a:r>
            <a:r>
              <a:rPr lang="en-US" baseline="30000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th</a:t>
            </a:r>
            <a:endParaRPr lang="en-US" dirty="0">
              <a:gradFill>
                <a:gsLst>
                  <a:gs pos="0">
                    <a:srgbClr val="000000"/>
                  </a:gs>
                  <a:gs pos="34000">
                    <a:srgbClr val="FFFFFF"/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latin typeface="Century Gothic"/>
            </a:endParaRPr>
          </a:p>
          <a:p>
            <a:endParaRPr lang="en-US">
              <a:gradFill>
                <a:gsLst>
                  <a:gs pos="0">
                    <a:prstClr val="black">
                      <a:lumMod val="25000"/>
                      <a:lumOff val="75000"/>
                    </a:prstClr>
                  </a:gs>
                  <a:gs pos="34000">
                    <a:prstClr val="white">
                      <a:lumMod val="93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latin typeface="Century Gothic" panose="020B0502020202020204" pitchFamily="34" charset="0"/>
            </a:endParaRPr>
          </a:p>
          <a:p>
            <a:r>
              <a:rPr lang="en-US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Current ACHS students are completing course request entry January 26-29.</a:t>
            </a:r>
          </a:p>
          <a:p>
            <a:endParaRPr lang="en-US">
              <a:gradFill>
                <a:gsLst>
                  <a:gs pos="0">
                    <a:prstClr val="black">
                      <a:lumMod val="25000"/>
                      <a:lumOff val="75000"/>
                    </a:prstClr>
                  </a:gs>
                  <a:gs pos="34000">
                    <a:prstClr val="white">
                      <a:lumMod val="93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latin typeface="Century Gothic" panose="020B0502020202020204" pitchFamily="34" charset="0"/>
            </a:endParaRPr>
          </a:p>
          <a:p>
            <a:r>
              <a:rPr lang="en-US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High school counselors will present to 8</a:t>
            </a:r>
            <a:r>
              <a:rPr lang="en-US" baseline="30000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th</a:t>
            </a:r>
            <a:r>
              <a:rPr lang="en-US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 grade students January 13 (Thornton) and January 20 (Baines)</a:t>
            </a:r>
          </a:p>
          <a:p>
            <a:endParaRPr lang="en-US">
              <a:gradFill>
                <a:gsLst>
                  <a:gs pos="0">
                    <a:prstClr val="black">
                      <a:lumMod val="25000"/>
                      <a:lumOff val="75000"/>
                    </a:prstClr>
                  </a:gs>
                  <a:gs pos="34000">
                    <a:prstClr val="white">
                      <a:lumMod val="93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latin typeface="Century Gothic" panose="020B0502020202020204" pitchFamily="34" charset="0"/>
            </a:endParaRPr>
          </a:p>
          <a:p>
            <a:r>
              <a:rPr lang="en-US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Course Verification March 9th - 13</a:t>
            </a:r>
            <a:r>
              <a:rPr lang="en-US" baseline="30000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th</a:t>
            </a:r>
            <a:r>
              <a:rPr lang="en-US" dirty="0">
                <a:gradFill>
                  <a:gsLst>
                    <a:gs pos="0">
                      <a:srgbClr val="000000"/>
                    </a:gs>
                    <a:gs pos="34000">
                      <a:srgbClr val="FFFFFF"/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Century Gothic"/>
              </a:rPr>
              <a:t>  </a:t>
            </a:r>
          </a:p>
        </p:txBody>
      </p:sp>
      <p:pic>
        <p:nvPicPr>
          <p:cNvPr id="5" name="Picture 4" descr="A black and blue sign with white text&#10;&#10;AI-generated content may be incorrect.">
            <a:extLst>
              <a:ext uri="{FF2B5EF4-FFF2-40B4-BE49-F238E27FC236}">
                <a16:creationId xmlns:a16="http://schemas.microsoft.com/office/drawing/2014/main" id="{8FFEB942-1317-C48B-396D-2459ABF96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327" y="1690075"/>
            <a:ext cx="4057115" cy="516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53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silhouette of a person in a graduation cap&#10;&#10;Description automatically generated">
            <a:extLst>
              <a:ext uri="{FF2B5EF4-FFF2-40B4-BE49-F238E27FC236}">
                <a16:creationId xmlns:a16="http://schemas.microsoft.com/office/drawing/2014/main" id="{98147DC6-87B9-04B6-C521-CE35961499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alphaModFix am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6" b="2117"/>
          <a:stretch/>
        </p:blipFill>
        <p:spPr>
          <a:xfrm>
            <a:off x="20" y="1"/>
            <a:ext cx="12191980" cy="5938683"/>
          </a:xfrm>
          <a:prstGeom prst="rect">
            <a:avLst/>
          </a:prstGeom>
          <a:effectLst>
            <a:reflection blurRad="38100" stA="55000" endPos="1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B00D78-8178-40E2-A5A7-2B5100C2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" y="365125"/>
            <a:ext cx="1161288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>
                <a:latin typeface="Century Gothic" panose="020B0502020202020204" pitchFamily="34" charset="0"/>
              </a:rPr>
              <a:t>What you need to graduate with an endorsement: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8C17E-1C4F-9069-3436-3838A464B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9100" y="1850563"/>
            <a:ext cx="10233800" cy="435133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137160" indent="0" algn="ctr">
              <a:buNone/>
              <a:defRPr/>
            </a:pPr>
            <a:r>
              <a:rPr lang="en-US" sz="1800">
                <a:latin typeface="Century Gothic" panose="020B0502020202020204" pitchFamily="34" charset="0"/>
              </a:rPr>
              <a:t>4 Credits of English</a:t>
            </a:r>
          </a:p>
          <a:p>
            <a:pPr marL="137160" indent="0" algn="ctr">
              <a:buNone/>
              <a:defRPr/>
            </a:pPr>
            <a:r>
              <a:rPr lang="en-US" sz="1800">
                <a:latin typeface="Century Gothic" panose="020B0502020202020204" pitchFamily="34" charset="0"/>
              </a:rPr>
              <a:t>4 Credits of Math</a:t>
            </a:r>
          </a:p>
          <a:p>
            <a:pPr marL="137160" indent="0" algn="ctr">
              <a:buNone/>
              <a:defRPr/>
            </a:pPr>
            <a:r>
              <a:rPr lang="en-US" sz="1800">
                <a:latin typeface="Century Gothic" panose="020B0502020202020204" pitchFamily="34" charset="0"/>
              </a:rPr>
              <a:t>4 Credits of Science</a:t>
            </a:r>
          </a:p>
          <a:p>
            <a:pPr marL="137160" indent="0" algn="ctr">
              <a:buNone/>
              <a:defRPr/>
            </a:pPr>
            <a:r>
              <a:rPr lang="en-US" sz="1800">
                <a:latin typeface="Century Gothic" panose="020B0502020202020204" pitchFamily="34" charset="0"/>
              </a:rPr>
              <a:t>3 Credits of Social Studies </a:t>
            </a:r>
            <a:r>
              <a:rPr lang="en-US" sz="1800" i="1">
                <a:latin typeface="Century Gothic" panose="020B0502020202020204" pitchFamily="34" charset="0"/>
              </a:rPr>
              <a:t>(we recommend 4)</a:t>
            </a:r>
          </a:p>
          <a:p>
            <a:pPr marL="137160" indent="0" algn="ctr">
              <a:buNone/>
              <a:defRPr/>
            </a:pPr>
            <a:r>
              <a:rPr lang="en-US" sz="1800">
                <a:latin typeface="Century Gothic" panose="020B0502020202020204" pitchFamily="34" charset="0"/>
              </a:rPr>
              <a:t>2 Credits of World Language </a:t>
            </a:r>
          </a:p>
          <a:p>
            <a:pPr marL="137160" indent="0" algn="ctr">
              <a:buNone/>
              <a:defRPr/>
            </a:pPr>
            <a:r>
              <a:rPr lang="en-US" sz="1800">
                <a:latin typeface="Century Gothic" panose="020B0502020202020204" pitchFamily="34" charset="0"/>
              </a:rPr>
              <a:t>½ Credit of Health</a:t>
            </a:r>
          </a:p>
          <a:p>
            <a:pPr marL="137160" indent="0" algn="ctr">
              <a:buNone/>
              <a:defRPr/>
            </a:pPr>
            <a:r>
              <a:rPr lang="en-US" sz="1800">
                <a:latin typeface="Century Gothic" panose="020B0502020202020204" pitchFamily="34" charset="0"/>
              </a:rPr>
              <a:t>½ Credit of Professional Communications</a:t>
            </a:r>
          </a:p>
          <a:p>
            <a:pPr marL="137160" indent="0" algn="ctr">
              <a:buNone/>
              <a:defRPr/>
            </a:pPr>
            <a:r>
              <a:rPr lang="en-US" sz="1800">
                <a:latin typeface="Century Gothic" panose="020B0502020202020204" pitchFamily="34" charset="0"/>
              </a:rPr>
              <a:t>1 Credit of PE</a:t>
            </a:r>
          </a:p>
          <a:p>
            <a:pPr marL="137160" indent="0" algn="ctr">
              <a:buNone/>
              <a:defRPr/>
            </a:pPr>
            <a:r>
              <a:rPr lang="en-US" sz="1800">
                <a:latin typeface="Century Gothic" panose="020B0502020202020204" pitchFamily="34" charset="0"/>
              </a:rPr>
              <a:t>1 Credit of Fine Arts</a:t>
            </a:r>
          </a:p>
          <a:p>
            <a:pPr marL="137160" indent="0" algn="ctr">
              <a:buNone/>
              <a:defRPr/>
            </a:pPr>
            <a:r>
              <a:rPr lang="en-US" sz="1800">
                <a:latin typeface="Century Gothic" panose="020B0502020202020204" pitchFamily="34" charset="0"/>
              </a:rPr>
              <a:t>4 Endorsement Credits</a:t>
            </a:r>
          </a:p>
          <a:p>
            <a:pPr marL="137160" indent="0" algn="ctr">
              <a:buNone/>
              <a:defRPr/>
            </a:pPr>
            <a:r>
              <a:rPr lang="en-US" sz="1800">
                <a:latin typeface="Century Gothic" panose="020B0502020202020204" pitchFamily="34" charset="0"/>
              </a:rPr>
              <a:t>2 Elective Credits</a:t>
            </a:r>
          </a:p>
          <a:p>
            <a:pPr marL="137160" indent="0" algn="ctr">
              <a:buNone/>
              <a:defRPr/>
            </a:pPr>
            <a:endParaRPr lang="en-US" sz="1800">
              <a:latin typeface="Century Gothic" panose="020B0502020202020204" pitchFamily="34" charset="0"/>
            </a:endParaRPr>
          </a:p>
          <a:p>
            <a:pPr marL="137160" indent="0" algn="ctr">
              <a:buNone/>
              <a:defRPr/>
            </a:pPr>
            <a:r>
              <a:rPr lang="en-US" sz="1800">
                <a:latin typeface="Century Gothic" panose="020B0502020202020204" pitchFamily="34" charset="0"/>
              </a:rPr>
              <a:t>TOTAL: 26 Credits</a:t>
            </a:r>
          </a:p>
        </p:txBody>
      </p:sp>
    </p:spTree>
    <p:extLst>
      <p:ext uri="{BB962C8B-B14F-4D97-AF65-F5344CB8AC3E}">
        <p14:creationId xmlns:p14="http://schemas.microsoft.com/office/powerpoint/2010/main" val="2979240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600">
                <a:latin typeface="Century Gothic" panose="020B0502020202020204" pitchFamily="34" charset="0"/>
              </a:rPr>
              <a:t>Endorsements &amp; Pathways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Century Gothic" panose="020B0502020202020204" pitchFamily="34" charset="0"/>
              </a:rPr>
              <a:t>Endorsement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A specified area of interest, </a:t>
            </a:r>
            <a:r>
              <a:rPr lang="en-US" i="1">
                <a:latin typeface="Century Gothic" panose="020B0502020202020204" pitchFamily="34" charset="0"/>
              </a:rPr>
              <a:t>similar to a college major</a:t>
            </a:r>
            <a:r>
              <a:rPr lang="en-US">
                <a:latin typeface="Century Gothic" panose="020B0502020202020204" pitchFamily="34" charset="0"/>
              </a:rPr>
              <a:t>, that is required for graduation.</a:t>
            </a:r>
          </a:p>
          <a:p>
            <a:r>
              <a:rPr lang="en-US">
                <a:latin typeface="Century Gothic" panose="020B0502020202020204" pitchFamily="34" charset="0"/>
              </a:rPr>
              <a:t>Multidisciplinary Studies</a:t>
            </a:r>
          </a:p>
          <a:p>
            <a:r>
              <a:rPr lang="en-US">
                <a:latin typeface="Century Gothic" panose="020B0502020202020204" pitchFamily="34" charset="0"/>
              </a:rPr>
              <a:t>STEM</a:t>
            </a:r>
          </a:p>
          <a:p>
            <a:r>
              <a:rPr lang="en-US">
                <a:latin typeface="Century Gothic" panose="020B0502020202020204" pitchFamily="34" charset="0"/>
              </a:rPr>
              <a:t>Business &amp; Industry</a:t>
            </a:r>
          </a:p>
          <a:p>
            <a:r>
              <a:rPr lang="en-US">
                <a:latin typeface="Century Gothic" panose="020B0502020202020204" pitchFamily="34" charset="0"/>
              </a:rPr>
              <a:t>Public Service</a:t>
            </a:r>
          </a:p>
          <a:p>
            <a:r>
              <a:rPr lang="en-US">
                <a:latin typeface="Century Gothic" panose="020B0502020202020204" pitchFamily="34" charset="0"/>
              </a:rPr>
              <a:t>Arts &amp; Humanities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Century Gothic" panose="020B0502020202020204" pitchFamily="34" charset="0"/>
              </a:rPr>
              <a:t>Pathway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A particular sequence of courses and credits that lead to an endorsement.  </a:t>
            </a:r>
            <a:r>
              <a:rPr lang="en-US" b="1">
                <a:latin typeface="Century Gothic" panose="020B0502020202020204" pitchFamily="34" charset="0"/>
              </a:rPr>
              <a:t>You must include a pathway with your endorsement</a:t>
            </a:r>
            <a:r>
              <a:rPr lang="en-US"/>
              <a:t>.</a:t>
            </a:r>
          </a:p>
        </p:txBody>
      </p:sp>
      <p:pic>
        <p:nvPicPr>
          <p:cNvPr id="3" name="Picture 2" descr="A colorful arrows pointing to different directions&#10;&#10;Description automatically generated">
            <a:extLst>
              <a:ext uri="{FF2B5EF4-FFF2-40B4-BE49-F238E27FC236}">
                <a16:creationId xmlns:a16="http://schemas.microsoft.com/office/drawing/2014/main" id="{EACDB6F6-55C9-6CAA-2126-4335DF74F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26012" y="3865082"/>
            <a:ext cx="2565321" cy="336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38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9677-8B4B-25B2-FCA3-8D1670F2B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600">
                <a:solidFill>
                  <a:schemeClr val="tx1"/>
                </a:solidFill>
              </a:rPr>
              <a:t>The Importance of Pathway Completion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709136E0-224D-843A-B1AA-77F838A7B2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0554402"/>
              </p:ext>
            </p:extLst>
          </p:nvPr>
        </p:nvGraphicFramePr>
        <p:xfrm>
          <a:off x="979488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27518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3F2D-E1A3-49E3-9E91-7A36C76BB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Grade Level Classifications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3BACB-DC1E-F52F-A3EB-A4E293DC7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4A4794-1BE9-5147-8D96-92E162F099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404618"/>
              </p:ext>
            </p:extLst>
          </p:nvPr>
        </p:nvGraphicFramePr>
        <p:xfrm>
          <a:off x="1945177" y="2227811"/>
          <a:ext cx="7622772" cy="34913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1386">
                  <a:extLst>
                    <a:ext uri="{9D8B030D-6E8A-4147-A177-3AD203B41FA5}">
                      <a16:colId xmlns:a16="http://schemas.microsoft.com/office/drawing/2014/main" val="371530101"/>
                    </a:ext>
                  </a:extLst>
                </a:gridCol>
                <a:gridCol w="3811386">
                  <a:extLst>
                    <a:ext uri="{9D8B030D-6E8A-4147-A177-3AD203B41FA5}">
                      <a16:colId xmlns:a16="http://schemas.microsoft.com/office/drawing/2014/main" val="3353836185"/>
                    </a:ext>
                  </a:extLst>
                </a:gridCol>
              </a:tblGrid>
              <a:tr h="8427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kern="100">
                          <a:effectLst/>
                          <a:latin typeface="Century Gothic" panose="020B0502020202020204" pitchFamily="34" charset="0"/>
                        </a:rPr>
                        <a:t>Classification</a:t>
                      </a:r>
                      <a:endParaRPr lang="en-US" sz="2400" kern="100">
                        <a:solidFill>
                          <a:srgbClr val="4C483D"/>
                        </a:solidFill>
                        <a:effectLst/>
                        <a:latin typeface="Century Gothic" panose="020B0502020202020204" pitchFamily="34" charset="0"/>
                        <a:ea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kern="100">
                          <a:effectLst/>
                          <a:latin typeface="Century Gothic" panose="020B0502020202020204" pitchFamily="34" charset="0"/>
                        </a:rPr>
                        <a:t>Credits Earned</a:t>
                      </a:r>
                      <a:endParaRPr lang="en-US" sz="2400" kern="100">
                        <a:solidFill>
                          <a:srgbClr val="4C483D"/>
                        </a:solidFill>
                        <a:effectLst/>
                        <a:latin typeface="Century Gothic" panose="020B0502020202020204" pitchFamily="34" charset="0"/>
                        <a:ea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220985"/>
                  </a:ext>
                </a:extLst>
              </a:tr>
              <a:tr h="6621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00">
                          <a:effectLst/>
                          <a:latin typeface="Century Gothic" panose="020B0502020202020204" pitchFamily="34" charset="0"/>
                        </a:rPr>
                        <a:t>Freshman – 9</a:t>
                      </a:r>
                      <a:r>
                        <a:rPr lang="en-US" sz="3200" b="0" kern="100" baseline="30000">
                          <a:effectLst/>
                          <a:latin typeface="Century Gothic" panose="020B0502020202020204" pitchFamily="34" charset="0"/>
                        </a:rPr>
                        <a:t>th</a:t>
                      </a:r>
                      <a:endParaRPr lang="en-US" sz="2400" b="0" kern="100">
                        <a:solidFill>
                          <a:srgbClr val="4C483D"/>
                        </a:solidFill>
                        <a:effectLst/>
                        <a:latin typeface="Century Gothic" panose="020B0502020202020204" pitchFamily="34" charset="0"/>
                        <a:ea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  <a:latin typeface="Century Gothic" panose="020B0502020202020204" pitchFamily="34" charset="0"/>
                        </a:rPr>
                        <a:t>0-5</a:t>
                      </a:r>
                      <a:endParaRPr lang="en-US" sz="2400" kern="100">
                        <a:solidFill>
                          <a:srgbClr val="4C483D"/>
                        </a:solidFill>
                        <a:effectLst/>
                        <a:latin typeface="Century Gothic" panose="020B0502020202020204" pitchFamily="34" charset="0"/>
                        <a:ea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890770"/>
                  </a:ext>
                </a:extLst>
              </a:tr>
              <a:tr h="6621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00">
                          <a:effectLst/>
                          <a:latin typeface="Century Gothic" panose="020B0502020202020204" pitchFamily="34" charset="0"/>
                        </a:rPr>
                        <a:t>Sophomore – 10</a:t>
                      </a:r>
                      <a:r>
                        <a:rPr lang="en-US" sz="3200" b="0" kern="100" baseline="30000">
                          <a:effectLst/>
                          <a:latin typeface="Century Gothic" panose="020B0502020202020204" pitchFamily="34" charset="0"/>
                        </a:rPr>
                        <a:t>th</a:t>
                      </a:r>
                      <a:endParaRPr lang="en-US" sz="2400" b="0" kern="100">
                        <a:solidFill>
                          <a:srgbClr val="4C483D"/>
                        </a:solidFill>
                        <a:effectLst/>
                        <a:latin typeface="Century Gothic" panose="020B0502020202020204" pitchFamily="34" charset="0"/>
                        <a:ea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  <a:latin typeface="Century Gothic" panose="020B0502020202020204" pitchFamily="34" charset="0"/>
                        </a:rPr>
                        <a:t>6-11</a:t>
                      </a:r>
                      <a:endParaRPr lang="en-US" sz="2400" kern="100">
                        <a:solidFill>
                          <a:srgbClr val="4C483D"/>
                        </a:solidFill>
                        <a:effectLst/>
                        <a:latin typeface="Century Gothic" panose="020B0502020202020204" pitchFamily="34" charset="0"/>
                        <a:ea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0754543"/>
                  </a:ext>
                </a:extLst>
              </a:tr>
              <a:tr h="6621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00">
                          <a:effectLst/>
                          <a:latin typeface="Century Gothic" panose="020B0502020202020204" pitchFamily="34" charset="0"/>
                        </a:rPr>
                        <a:t>Junior – 11</a:t>
                      </a:r>
                      <a:r>
                        <a:rPr lang="en-US" sz="3200" b="0" kern="100" baseline="30000">
                          <a:effectLst/>
                          <a:latin typeface="Century Gothic" panose="020B0502020202020204" pitchFamily="34" charset="0"/>
                        </a:rPr>
                        <a:t>th</a:t>
                      </a:r>
                      <a:endParaRPr lang="en-US" sz="2400" b="0" kern="100">
                        <a:solidFill>
                          <a:srgbClr val="4C483D"/>
                        </a:solidFill>
                        <a:effectLst/>
                        <a:latin typeface="Century Gothic" panose="020B0502020202020204" pitchFamily="34" charset="0"/>
                        <a:ea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  <a:latin typeface="Century Gothic" panose="020B0502020202020204" pitchFamily="34" charset="0"/>
                        </a:rPr>
                        <a:t>12-17</a:t>
                      </a:r>
                      <a:endParaRPr lang="en-US" sz="2400" kern="100">
                        <a:solidFill>
                          <a:srgbClr val="4C483D"/>
                        </a:solidFill>
                        <a:effectLst/>
                        <a:latin typeface="Century Gothic" panose="020B0502020202020204" pitchFamily="34" charset="0"/>
                        <a:ea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7274480"/>
                  </a:ext>
                </a:extLst>
              </a:tr>
              <a:tr h="6621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00">
                          <a:effectLst/>
                          <a:latin typeface="Century Gothic" panose="020B0502020202020204" pitchFamily="34" charset="0"/>
                        </a:rPr>
                        <a:t>Senior – 12</a:t>
                      </a:r>
                      <a:r>
                        <a:rPr lang="en-US" sz="3200" b="0" kern="100" baseline="30000">
                          <a:effectLst/>
                          <a:latin typeface="Century Gothic" panose="020B0502020202020204" pitchFamily="34" charset="0"/>
                        </a:rPr>
                        <a:t>th</a:t>
                      </a:r>
                      <a:endParaRPr lang="en-US" sz="2400" b="0" kern="100">
                        <a:solidFill>
                          <a:srgbClr val="4C483D"/>
                        </a:solidFill>
                        <a:effectLst/>
                        <a:latin typeface="Century Gothic" panose="020B0502020202020204" pitchFamily="34" charset="0"/>
                        <a:ea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  <a:latin typeface="Century Gothic" panose="020B0502020202020204" pitchFamily="34" charset="0"/>
                        </a:rPr>
                        <a:t>18 +</a:t>
                      </a:r>
                      <a:endParaRPr lang="en-US" sz="2400" kern="100">
                        <a:solidFill>
                          <a:srgbClr val="4C483D"/>
                        </a:solidFill>
                        <a:effectLst/>
                        <a:latin typeface="Century Gothic" panose="020B0502020202020204" pitchFamily="34" charset="0"/>
                        <a:ea typeface="Garamond" panose="020204040303010108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7832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713659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18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Depth</vt:lpstr>
      <vt:lpstr>COURSE SELECTION NIGHT</vt:lpstr>
      <vt:lpstr>ADMINISTRATION</vt:lpstr>
      <vt:lpstr>COUNSELORS</vt:lpstr>
      <vt:lpstr>PowerPoint Presentation</vt:lpstr>
      <vt:lpstr>High School Course Selection</vt:lpstr>
      <vt:lpstr>What you need to graduate with an endorsement:</vt:lpstr>
      <vt:lpstr>Endorsements &amp; Pathways</vt:lpstr>
      <vt:lpstr>The Importance of Pathway Completion</vt:lpstr>
      <vt:lpstr>Grade Level Classifications</vt:lpstr>
      <vt:lpstr>PowerPoint Presentation</vt:lpstr>
      <vt:lpstr>Substitutions</vt:lpstr>
      <vt:lpstr>Important Points to Consider when Building a 4-Year Plan</vt:lpstr>
      <vt:lpstr>Choosing Alternate    Electives</vt:lpstr>
      <vt:lpstr>Schedule Corrections</vt:lpstr>
      <vt:lpstr>PowerPoint Presentation</vt:lpstr>
      <vt:lpstr>PowerPoint Presentation</vt:lpstr>
      <vt:lpstr>Counselor Contact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Janie</dc:creator>
  <cp:revision>124</cp:revision>
  <dcterms:created xsi:type="dcterms:W3CDTF">2023-01-04T01:45:37Z</dcterms:created>
  <dcterms:modified xsi:type="dcterms:W3CDTF">2026-01-16T14:38:23Z</dcterms:modified>
</cp:coreProperties>
</file>